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95C"/>
    <a:srgbClr val="579D00"/>
    <a:srgbClr val="00A037"/>
    <a:srgbClr val="0DBBB3"/>
    <a:srgbClr val="0FDBD1"/>
    <a:srgbClr val="1CF0E6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منابع انتشار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وضعیت انتشار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dirty="0"/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dirty="0"/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dirty="0"/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33AA3B-195E-43C9-B739-0795858BEDBE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>
        <a:scene3d>
          <a:camera prst="perspectiveLeft"/>
          <a:lightRig rig="threePt" dir="t"/>
        </a:scene3d>
      </dgm:spPr>
      <dgm:t>
        <a:bodyPr/>
        <a:lstStyle/>
        <a:p>
          <a:endParaRPr lang="en-US"/>
        </a:p>
      </dgm:t>
    </dgm:pt>
    <dgm:pt modelId="{20369E85-75D7-4998-8421-BE674510C1B4}">
      <dgm:prSet phldrT="[Text]" custT="1"/>
      <dgm:spPr/>
      <dgm:t>
        <a:bodyPr/>
        <a:lstStyle/>
        <a:p>
          <a:r>
            <a:rPr lang="fa-IR" sz="2000" b="1" u="sng" dirty="0">
              <a:solidFill>
                <a:schemeClr val="tx1"/>
              </a:solidFill>
              <a:latin typeface="system-ui"/>
              <a:cs typeface="B Nazanin" panose="00000400000000000000" pitchFamily="2" charset="-78"/>
            </a:rPr>
            <a:t>هدف</a:t>
          </a:r>
          <a:r>
            <a:rPr lang="fa-IR" sz="2000" dirty="0">
              <a:solidFill>
                <a:schemeClr val="tx1"/>
              </a:solidFill>
              <a:latin typeface="system-ui"/>
              <a:cs typeface="B Nazanin" panose="00000400000000000000" pitchFamily="2" charset="-78"/>
            </a:rPr>
            <a:t> : کنترل انتقال انتشار کربن به خارج از مرزهای کشورها و تشویق به ایجاد سیاست‌های قیمت‌گذاری کربن در کشورها</a:t>
          </a:r>
          <a:endParaRPr lang="en-US" sz="2000" dirty="0">
            <a:solidFill>
              <a:schemeClr val="tx1"/>
            </a:solidFill>
          </a:endParaRPr>
        </a:p>
      </dgm:t>
    </dgm:pt>
    <dgm:pt modelId="{2A14F407-323A-4C27-8968-5DFC2BE3CCFC}" type="parTrans" cxnId="{D47B7CFB-B737-4EEF-B757-2F432E4A284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18E76B9-E25C-4A79-AA39-75CB95B5DE8E}" type="sibTrans" cxnId="{D47B7CFB-B737-4EEF-B757-2F432E4A284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E8213D1-CA28-42E5-B702-7FB3E24B8497}">
      <dgm:prSet phldrT="[Text]" custT="1"/>
      <dgm:spPr/>
      <dgm:t>
        <a:bodyPr/>
        <a:lstStyle/>
        <a:p>
          <a:r>
            <a:rPr lang="fa-IR" sz="2000" b="1" i="0" u="sng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محصولات مشمول </a:t>
          </a:r>
          <a:r>
            <a:rPr lang="fa-IR" sz="2000" b="0" i="0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در حال حاضر آهن و فولاد، آلومینیوم، سیمان و کلینکر، برق، هیدروژن، </a:t>
          </a:r>
        </a:p>
        <a:p>
          <a:r>
            <a:rPr lang="fa-IR" sz="2000" b="0" i="0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در آینده پلاستیک، مواد شیمی و آلی</a:t>
          </a:r>
          <a:endParaRPr lang="en-US" sz="2000" dirty="0">
            <a:solidFill>
              <a:schemeClr val="tx1"/>
            </a:solidFill>
          </a:endParaRPr>
        </a:p>
      </dgm:t>
    </dgm:pt>
    <dgm:pt modelId="{ECFED605-2E30-4697-B092-42DF64051F28}" type="parTrans" cxnId="{59508AF3-ECD1-4FDF-92B3-D6A2CCF9DDE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18FF63D-4289-49E6-8915-87558F442CD1}" type="sibTrans" cxnId="{59508AF3-ECD1-4FDF-92B3-D6A2CCF9DDE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895E47F-1323-4F61-9465-86EDCDB41F56}">
      <dgm:prSet phldrT="[Text]" custT="1"/>
      <dgm:spPr/>
      <dgm:t>
        <a:bodyPr/>
        <a:lstStyle/>
        <a:p>
          <a:r>
            <a:rPr lang="fa-IR" sz="2000" b="1" i="0" u="sng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مرحله اول </a:t>
          </a:r>
          <a:r>
            <a:rPr lang="fa-IR" sz="2000" b="0" i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(از 2023 تا 2025): ارائه مستندات (اظهارنامه) انتشار و قیمت کربن احتمالی در مبدا، هر چهار ماه یکبار و بدون تعهد مالی.</a:t>
          </a:r>
          <a:endParaRPr lang="en-US" sz="2000" dirty="0">
            <a:solidFill>
              <a:schemeClr val="tx1"/>
            </a:solidFill>
          </a:endParaRPr>
        </a:p>
      </dgm:t>
    </dgm:pt>
    <dgm:pt modelId="{0353107F-BEF7-4B07-B1F7-F42A728137BB}" type="parTrans" cxnId="{4AC60036-0A3B-443D-9FEF-4FB29312AAE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C681D05-D764-4050-B0F0-4DE8D8917920}" type="sibTrans" cxnId="{4AC60036-0A3B-443D-9FEF-4FB29312AAE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BE15DE4-BCB0-4808-9C31-9120409C6FA0}">
      <dgm:prSet custT="1"/>
      <dgm:spPr/>
      <dgm:t>
        <a:bodyPr/>
        <a:lstStyle/>
        <a:p>
          <a:r>
            <a:rPr lang="fa-IR" sz="2000" b="1" i="0" u="sng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مرحله دوم </a:t>
          </a:r>
          <a:r>
            <a:rPr lang="fa-IR" sz="2000" b="0" i="0" u="none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(از 2026): دریافت مجوز واردات در مقابل خرید گواهی انتشار یا پرداخت مالیات کربن (الزامی).</a:t>
          </a:r>
          <a:endParaRPr lang="en-US" sz="2000" b="0" i="0" u="none" dirty="0">
            <a:solidFill>
              <a:schemeClr val="tx1"/>
            </a:solidFill>
            <a:effectLst/>
            <a:latin typeface="system-ui"/>
            <a:cs typeface="B Nazanin" panose="00000400000000000000" pitchFamily="2" charset="-78"/>
          </a:endParaRPr>
        </a:p>
      </dgm:t>
    </dgm:pt>
    <dgm:pt modelId="{B6F0AE2B-6CE8-48B6-976F-F25C81024A3B}" type="parTrans" cxnId="{AE19659D-A1FF-423D-9971-CB5D3727457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E97E9B4-9582-4D72-B74F-ABFF7BA4CD5C}" type="sibTrans" cxnId="{AE19659D-A1FF-423D-9971-CB5D3727457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A76E3B4-2090-4E9A-80A8-83A12583796C}" type="pres">
      <dgm:prSet presAssocID="{2933AA3B-195E-43C9-B739-0795858BEDBE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C6A84-C74F-4058-9E02-E02CF9BBCB68}" type="pres">
      <dgm:prSet presAssocID="{20369E85-75D7-4998-8421-BE674510C1B4}" presName="parentLin" presStyleCnt="0"/>
      <dgm:spPr/>
    </dgm:pt>
    <dgm:pt modelId="{C4610FC9-34DA-470A-860A-69B2DBD8D580}" type="pres">
      <dgm:prSet presAssocID="{20369E85-75D7-4998-8421-BE674510C1B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5040EC-C727-489E-BFA2-12899856C539}" type="pres">
      <dgm:prSet presAssocID="{20369E85-75D7-4998-8421-BE674510C1B4}" presName="parentText" presStyleLbl="node1" presStyleIdx="0" presStyleCnt="4" custScaleX="138123" custScaleY="125407" custLinFactNeighborX="2616" custLinFactNeighborY="-46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EE3A7-84DA-4A1E-A113-6E20E9540677}" type="pres">
      <dgm:prSet presAssocID="{20369E85-75D7-4998-8421-BE674510C1B4}" presName="negativeSpace" presStyleCnt="0"/>
      <dgm:spPr/>
    </dgm:pt>
    <dgm:pt modelId="{33AB5CBF-9720-4A10-82BD-E789FD15026C}" type="pres">
      <dgm:prSet presAssocID="{20369E85-75D7-4998-8421-BE674510C1B4}" presName="childText" presStyleLbl="conFgAcc1" presStyleIdx="0" presStyleCnt="4">
        <dgm:presLayoutVars>
          <dgm:bulletEnabled val="1"/>
        </dgm:presLayoutVars>
      </dgm:prSet>
      <dgm:spPr/>
    </dgm:pt>
    <dgm:pt modelId="{645E3673-6BA1-4D6E-9D80-0A0A4BE23882}" type="pres">
      <dgm:prSet presAssocID="{E18E76B9-E25C-4A79-AA39-75CB95B5DE8E}" presName="spaceBetweenRectangles" presStyleCnt="0"/>
      <dgm:spPr/>
    </dgm:pt>
    <dgm:pt modelId="{CA992189-A6DA-46A5-95F0-1872F53F7670}" type="pres">
      <dgm:prSet presAssocID="{DE8213D1-CA28-42E5-B702-7FB3E24B8497}" presName="parentLin" presStyleCnt="0"/>
      <dgm:spPr/>
    </dgm:pt>
    <dgm:pt modelId="{81FEBD42-3B76-4B4D-9C5F-A2BABB06629A}" type="pres">
      <dgm:prSet presAssocID="{DE8213D1-CA28-42E5-B702-7FB3E24B849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2E49D0F-B16A-4ADE-BD16-5A123109B6B8}" type="pres">
      <dgm:prSet presAssocID="{DE8213D1-CA28-42E5-B702-7FB3E24B8497}" presName="parentText" presStyleLbl="node1" presStyleIdx="1" presStyleCnt="4" custScaleX="138123" custScaleY="1247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3E283-80EA-4E45-9116-5D6AD79DAC0F}" type="pres">
      <dgm:prSet presAssocID="{DE8213D1-CA28-42E5-B702-7FB3E24B8497}" presName="negativeSpace" presStyleCnt="0"/>
      <dgm:spPr/>
    </dgm:pt>
    <dgm:pt modelId="{DCBD60A7-E4ED-4256-8EA6-353AF70BCF27}" type="pres">
      <dgm:prSet presAssocID="{DE8213D1-CA28-42E5-B702-7FB3E24B8497}" presName="childText" presStyleLbl="conFgAcc1" presStyleIdx="1" presStyleCnt="4">
        <dgm:presLayoutVars>
          <dgm:bulletEnabled val="1"/>
        </dgm:presLayoutVars>
      </dgm:prSet>
      <dgm:spPr/>
    </dgm:pt>
    <dgm:pt modelId="{CCCA0485-9D66-470D-99B7-CEC65058A12F}" type="pres">
      <dgm:prSet presAssocID="{B18FF63D-4289-49E6-8915-87558F442CD1}" presName="spaceBetweenRectangles" presStyleCnt="0"/>
      <dgm:spPr/>
    </dgm:pt>
    <dgm:pt modelId="{26BBFA82-857B-40A4-8AEB-46350EE77E6A}" type="pres">
      <dgm:prSet presAssocID="{7895E47F-1323-4F61-9465-86EDCDB41F56}" presName="parentLin" presStyleCnt="0"/>
      <dgm:spPr/>
    </dgm:pt>
    <dgm:pt modelId="{E0E059E9-1C6A-4C93-A0C2-CBCB8F6650D9}" type="pres">
      <dgm:prSet presAssocID="{7895E47F-1323-4F61-9465-86EDCDB41F5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4F41127-E56A-4C62-83E6-E3C1F0D186DC}" type="pres">
      <dgm:prSet presAssocID="{7895E47F-1323-4F61-9465-86EDCDB41F56}" presName="parentText" presStyleLbl="node1" presStyleIdx="2" presStyleCnt="4" custScaleX="138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C769A-EA24-4A48-802F-BFA1C1F4E011}" type="pres">
      <dgm:prSet presAssocID="{7895E47F-1323-4F61-9465-86EDCDB41F56}" presName="negativeSpace" presStyleCnt="0"/>
      <dgm:spPr/>
    </dgm:pt>
    <dgm:pt modelId="{96B4D214-E574-49A1-A87B-55A3D00DE90A}" type="pres">
      <dgm:prSet presAssocID="{7895E47F-1323-4F61-9465-86EDCDB41F56}" presName="childText" presStyleLbl="conFgAcc1" presStyleIdx="2" presStyleCnt="4">
        <dgm:presLayoutVars>
          <dgm:bulletEnabled val="1"/>
        </dgm:presLayoutVars>
      </dgm:prSet>
      <dgm:spPr/>
    </dgm:pt>
    <dgm:pt modelId="{0FC6DB5F-EDE6-41EF-9C64-56699CE72373}" type="pres">
      <dgm:prSet presAssocID="{DC681D05-D764-4050-B0F0-4DE8D8917920}" presName="spaceBetweenRectangles" presStyleCnt="0"/>
      <dgm:spPr/>
    </dgm:pt>
    <dgm:pt modelId="{09CB5392-746F-4D28-B390-AC17E167C5B6}" type="pres">
      <dgm:prSet presAssocID="{BBE15DE4-BCB0-4808-9C31-9120409C6FA0}" presName="parentLin" presStyleCnt="0"/>
      <dgm:spPr/>
    </dgm:pt>
    <dgm:pt modelId="{9C1A427C-9B75-4F6C-8530-EC0C64125F6C}" type="pres">
      <dgm:prSet presAssocID="{BBE15DE4-BCB0-4808-9C31-9120409C6FA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FDF8B8B-635E-4FB3-B42B-0909BDDEC9C7}" type="pres">
      <dgm:prSet presAssocID="{BBE15DE4-BCB0-4808-9C31-9120409C6FA0}" presName="parentText" presStyleLbl="node1" presStyleIdx="3" presStyleCnt="4" custScaleX="138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4F2D5-D18D-48FF-9E1F-D2708480175D}" type="pres">
      <dgm:prSet presAssocID="{BBE15DE4-BCB0-4808-9C31-9120409C6FA0}" presName="negativeSpace" presStyleCnt="0"/>
      <dgm:spPr/>
    </dgm:pt>
    <dgm:pt modelId="{E06F4721-5170-43A3-A916-2FF3CC7ABED0}" type="pres">
      <dgm:prSet presAssocID="{BBE15DE4-BCB0-4808-9C31-9120409C6FA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47B7CFB-B737-4EEF-B757-2F432E4A2841}" srcId="{2933AA3B-195E-43C9-B739-0795858BEDBE}" destId="{20369E85-75D7-4998-8421-BE674510C1B4}" srcOrd="0" destOrd="0" parTransId="{2A14F407-323A-4C27-8968-5DFC2BE3CCFC}" sibTransId="{E18E76B9-E25C-4A79-AA39-75CB95B5DE8E}"/>
    <dgm:cxn modelId="{59508AF3-ECD1-4FDF-92B3-D6A2CCF9DDE4}" srcId="{2933AA3B-195E-43C9-B739-0795858BEDBE}" destId="{DE8213D1-CA28-42E5-B702-7FB3E24B8497}" srcOrd="1" destOrd="0" parTransId="{ECFED605-2E30-4697-B092-42DF64051F28}" sibTransId="{B18FF63D-4289-49E6-8915-87558F442CD1}"/>
    <dgm:cxn modelId="{D0E8262C-36CA-4F86-859F-13F678652B69}" type="presOf" srcId="{7895E47F-1323-4F61-9465-86EDCDB41F56}" destId="{14F41127-E56A-4C62-83E6-E3C1F0D186DC}" srcOrd="1" destOrd="0" presId="urn:microsoft.com/office/officeart/2005/8/layout/list1"/>
    <dgm:cxn modelId="{779F4F5D-26AF-4CDD-9371-7648379A4451}" type="presOf" srcId="{7895E47F-1323-4F61-9465-86EDCDB41F56}" destId="{E0E059E9-1C6A-4C93-A0C2-CBCB8F6650D9}" srcOrd="0" destOrd="0" presId="urn:microsoft.com/office/officeart/2005/8/layout/list1"/>
    <dgm:cxn modelId="{D78E3D4F-2ABF-415F-9A81-DD3D4C57EC29}" type="presOf" srcId="{20369E85-75D7-4998-8421-BE674510C1B4}" destId="{265040EC-C727-489E-BFA2-12899856C539}" srcOrd="1" destOrd="0" presId="urn:microsoft.com/office/officeart/2005/8/layout/list1"/>
    <dgm:cxn modelId="{7432F61E-A8AF-4728-9D67-1C2F38F97777}" type="presOf" srcId="{20369E85-75D7-4998-8421-BE674510C1B4}" destId="{C4610FC9-34DA-470A-860A-69B2DBD8D580}" srcOrd="0" destOrd="0" presId="urn:microsoft.com/office/officeart/2005/8/layout/list1"/>
    <dgm:cxn modelId="{7E4EBD8F-F5C6-4CF1-921D-B310463F520B}" type="presOf" srcId="{DE8213D1-CA28-42E5-B702-7FB3E24B8497}" destId="{B2E49D0F-B16A-4ADE-BD16-5A123109B6B8}" srcOrd="1" destOrd="0" presId="urn:microsoft.com/office/officeart/2005/8/layout/list1"/>
    <dgm:cxn modelId="{71BCE97D-740E-4248-A692-CCE54013E5F3}" type="presOf" srcId="{BBE15DE4-BCB0-4808-9C31-9120409C6FA0}" destId="{AFDF8B8B-635E-4FB3-B42B-0909BDDEC9C7}" srcOrd="1" destOrd="0" presId="urn:microsoft.com/office/officeart/2005/8/layout/list1"/>
    <dgm:cxn modelId="{8A000FAA-B4B6-4660-B0AD-FB55123A80B4}" type="presOf" srcId="{BBE15DE4-BCB0-4808-9C31-9120409C6FA0}" destId="{9C1A427C-9B75-4F6C-8530-EC0C64125F6C}" srcOrd="0" destOrd="0" presId="urn:microsoft.com/office/officeart/2005/8/layout/list1"/>
    <dgm:cxn modelId="{007A7FB9-E81A-4078-AF77-02C3E9021306}" type="presOf" srcId="{DE8213D1-CA28-42E5-B702-7FB3E24B8497}" destId="{81FEBD42-3B76-4B4D-9C5F-A2BABB06629A}" srcOrd="0" destOrd="0" presId="urn:microsoft.com/office/officeart/2005/8/layout/list1"/>
    <dgm:cxn modelId="{3DCBE1F8-E546-4033-816E-F681EE2E4430}" type="presOf" srcId="{2933AA3B-195E-43C9-B739-0795858BEDBE}" destId="{BA76E3B4-2090-4E9A-80A8-83A12583796C}" srcOrd="0" destOrd="0" presId="urn:microsoft.com/office/officeart/2005/8/layout/list1"/>
    <dgm:cxn modelId="{AE19659D-A1FF-423D-9971-CB5D37274570}" srcId="{2933AA3B-195E-43C9-B739-0795858BEDBE}" destId="{BBE15DE4-BCB0-4808-9C31-9120409C6FA0}" srcOrd="3" destOrd="0" parTransId="{B6F0AE2B-6CE8-48B6-976F-F25C81024A3B}" sibTransId="{3E97E9B4-9582-4D72-B74F-ABFF7BA4CD5C}"/>
    <dgm:cxn modelId="{4AC60036-0A3B-443D-9FEF-4FB29312AAE2}" srcId="{2933AA3B-195E-43C9-B739-0795858BEDBE}" destId="{7895E47F-1323-4F61-9465-86EDCDB41F56}" srcOrd="2" destOrd="0" parTransId="{0353107F-BEF7-4B07-B1F7-F42A728137BB}" sibTransId="{DC681D05-D764-4050-B0F0-4DE8D8917920}"/>
    <dgm:cxn modelId="{6B5BAFA9-475B-42F4-8320-D585027B0A3D}" type="presParOf" srcId="{BA76E3B4-2090-4E9A-80A8-83A12583796C}" destId="{E8EC6A84-C74F-4058-9E02-E02CF9BBCB68}" srcOrd="0" destOrd="0" presId="urn:microsoft.com/office/officeart/2005/8/layout/list1"/>
    <dgm:cxn modelId="{074EEDF3-1FE6-4F92-8428-8D69D2C24363}" type="presParOf" srcId="{E8EC6A84-C74F-4058-9E02-E02CF9BBCB68}" destId="{C4610FC9-34DA-470A-860A-69B2DBD8D580}" srcOrd="0" destOrd="0" presId="urn:microsoft.com/office/officeart/2005/8/layout/list1"/>
    <dgm:cxn modelId="{5739A594-1BE5-4FB0-9A69-AD7E8DA2FC16}" type="presParOf" srcId="{E8EC6A84-C74F-4058-9E02-E02CF9BBCB68}" destId="{265040EC-C727-489E-BFA2-12899856C539}" srcOrd="1" destOrd="0" presId="urn:microsoft.com/office/officeart/2005/8/layout/list1"/>
    <dgm:cxn modelId="{C57C1F71-716B-4BA0-9D00-5EF30868AE7E}" type="presParOf" srcId="{BA76E3B4-2090-4E9A-80A8-83A12583796C}" destId="{307EE3A7-84DA-4A1E-A113-6E20E9540677}" srcOrd="1" destOrd="0" presId="urn:microsoft.com/office/officeart/2005/8/layout/list1"/>
    <dgm:cxn modelId="{73E9958C-3213-43A2-8C22-172A98C4D031}" type="presParOf" srcId="{BA76E3B4-2090-4E9A-80A8-83A12583796C}" destId="{33AB5CBF-9720-4A10-82BD-E789FD15026C}" srcOrd="2" destOrd="0" presId="urn:microsoft.com/office/officeart/2005/8/layout/list1"/>
    <dgm:cxn modelId="{146FC320-BB9B-4267-AE16-31A5A661601E}" type="presParOf" srcId="{BA76E3B4-2090-4E9A-80A8-83A12583796C}" destId="{645E3673-6BA1-4D6E-9D80-0A0A4BE23882}" srcOrd="3" destOrd="0" presId="urn:microsoft.com/office/officeart/2005/8/layout/list1"/>
    <dgm:cxn modelId="{3B3138E7-45E6-4AC1-9941-A2A942F32B82}" type="presParOf" srcId="{BA76E3B4-2090-4E9A-80A8-83A12583796C}" destId="{CA992189-A6DA-46A5-95F0-1872F53F7670}" srcOrd="4" destOrd="0" presId="urn:microsoft.com/office/officeart/2005/8/layout/list1"/>
    <dgm:cxn modelId="{93A1FBB7-79DF-4333-ABF2-6BBA2AFBBB57}" type="presParOf" srcId="{CA992189-A6DA-46A5-95F0-1872F53F7670}" destId="{81FEBD42-3B76-4B4D-9C5F-A2BABB06629A}" srcOrd="0" destOrd="0" presId="urn:microsoft.com/office/officeart/2005/8/layout/list1"/>
    <dgm:cxn modelId="{9E6043A5-8B2A-420B-82F2-19A32BB07078}" type="presParOf" srcId="{CA992189-A6DA-46A5-95F0-1872F53F7670}" destId="{B2E49D0F-B16A-4ADE-BD16-5A123109B6B8}" srcOrd="1" destOrd="0" presId="urn:microsoft.com/office/officeart/2005/8/layout/list1"/>
    <dgm:cxn modelId="{934D97D6-6F93-4FF8-AC43-281D25306E63}" type="presParOf" srcId="{BA76E3B4-2090-4E9A-80A8-83A12583796C}" destId="{8E93E283-80EA-4E45-9116-5D6AD79DAC0F}" srcOrd="5" destOrd="0" presId="urn:microsoft.com/office/officeart/2005/8/layout/list1"/>
    <dgm:cxn modelId="{2D9B009C-D5FB-44EA-917C-B83ED76E422B}" type="presParOf" srcId="{BA76E3B4-2090-4E9A-80A8-83A12583796C}" destId="{DCBD60A7-E4ED-4256-8EA6-353AF70BCF27}" srcOrd="6" destOrd="0" presId="urn:microsoft.com/office/officeart/2005/8/layout/list1"/>
    <dgm:cxn modelId="{4319BA59-3C73-4024-800B-F1D6C45FA2F5}" type="presParOf" srcId="{BA76E3B4-2090-4E9A-80A8-83A12583796C}" destId="{CCCA0485-9D66-470D-99B7-CEC65058A12F}" srcOrd="7" destOrd="0" presId="urn:microsoft.com/office/officeart/2005/8/layout/list1"/>
    <dgm:cxn modelId="{24B111FC-6B6B-4215-B0C3-DB26FF09C188}" type="presParOf" srcId="{BA76E3B4-2090-4E9A-80A8-83A12583796C}" destId="{26BBFA82-857B-40A4-8AEB-46350EE77E6A}" srcOrd="8" destOrd="0" presId="urn:microsoft.com/office/officeart/2005/8/layout/list1"/>
    <dgm:cxn modelId="{99E7CEB4-866B-426E-AA54-5742F6B8A749}" type="presParOf" srcId="{26BBFA82-857B-40A4-8AEB-46350EE77E6A}" destId="{E0E059E9-1C6A-4C93-A0C2-CBCB8F6650D9}" srcOrd="0" destOrd="0" presId="urn:microsoft.com/office/officeart/2005/8/layout/list1"/>
    <dgm:cxn modelId="{2FE90D0B-40A1-42AF-89D2-1E074DF75C8B}" type="presParOf" srcId="{26BBFA82-857B-40A4-8AEB-46350EE77E6A}" destId="{14F41127-E56A-4C62-83E6-E3C1F0D186DC}" srcOrd="1" destOrd="0" presId="urn:microsoft.com/office/officeart/2005/8/layout/list1"/>
    <dgm:cxn modelId="{CE683658-F94A-4384-9045-801B6534ACA8}" type="presParOf" srcId="{BA76E3B4-2090-4E9A-80A8-83A12583796C}" destId="{5C9C769A-EA24-4A48-802F-BFA1C1F4E011}" srcOrd="9" destOrd="0" presId="urn:microsoft.com/office/officeart/2005/8/layout/list1"/>
    <dgm:cxn modelId="{8041871B-E7D8-4961-A9D7-202165B20677}" type="presParOf" srcId="{BA76E3B4-2090-4E9A-80A8-83A12583796C}" destId="{96B4D214-E574-49A1-A87B-55A3D00DE90A}" srcOrd="10" destOrd="0" presId="urn:microsoft.com/office/officeart/2005/8/layout/list1"/>
    <dgm:cxn modelId="{5FF8D172-7CCF-419E-8D2A-4D0E398D19FA}" type="presParOf" srcId="{BA76E3B4-2090-4E9A-80A8-83A12583796C}" destId="{0FC6DB5F-EDE6-41EF-9C64-56699CE72373}" srcOrd="11" destOrd="0" presId="urn:microsoft.com/office/officeart/2005/8/layout/list1"/>
    <dgm:cxn modelId="{967E140D-03F5-4A3A-87B8-AF9994D1E9E9}" type="presParOf" srcId="{BA76E3B4-2090-4E9A-80A8-83A12583796C}" destId="{09CB5392-746F-4D28-B390-AC17E167C5B6}" srcOrd="12" destOrd="0" presId="urn:microsoft.com/office/officeart/2005/8/layout/list1"/>
    <dgm:cxn modelId="{D68A0D36-46A3-4C67-B03D-977CC563AF12}" type="presParOf" srcId="{09CB5392-746F-4D28-B390-AC17E167C5B6}" destId="{9C1A427C-9B75-4F6C-8530-EC0C64125F6C}" srcOrd="0" destOrd="0" presId="urn:microsoft.com/office/officeart/2005/8/layout/list1"/>
    <dgm:cxn modelId="{33818CD2-ED54-4EA0-999C-8B4086F7B977}" type="presParOf" srcId="{09CB5392-746F-4D28-B390-AC17E167C5B6}" destId="{AFDF8B8B-635E-4FB3-B42B-0909BDDEC9C7}" srcOrd="1" destOrd="0" presId="urn:microsoft.com/office/officeart/2005/8/layout/list1"/>
    <dgm:cxn modelId="{778C48BF-4F21-4A81-8D47-EB51BFC92227}" type="presParOf" srcId="{BA76E3B4-2090-4E9A-80A8-83A12583796C}" destId="{A104F2D5-D18D-48FF-9E1F-D2708480175D}" srcOrd="13" destOrd="0" presId="urn:microsoft.com/office/officeart/2005/8/layout/list1"/>
    <dgm:cxn modelId="{09551330-EB06-434F-B209-6998FD18C634}" type="presParOf" srcId="{BA76E3B4-2090-4E9A-80A8-83A12583796C}" destId="{E06F4721-5170-43A3-A916-2FF3CC7ABED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rtl="1"/>
          <a:r>
            <a:rPr lang="fa-IR" sz="12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</a:t>
          </a: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کشورها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dirty="0"/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dirty="0"/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2419513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>
        <a:xfrm>
          <a:off x="3628851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34316A-D222-4DE2-BE0B-1EF53DA51EE4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797272E5-62B1-4172-9126-BA551BA70D45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ar-SA" sz="2000" b="1" dirty="0">
              <a:solidFill>
                <a:schemeClr val="tx1"/>
              </a:solidFill>
              <a:cs typeface="B Titr" panose="00000700000000000000" pitchFamily="2" charset="-78"/>
            </a:rPr>
            <a:t>تغییر الگوی مصرف</a:t>
          </a:r>
          <a:endParaRPr lang="en-US" sz="20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B06CA1B-30D7-436C-B87D-2FD6DAB5FBCF}" type="parTrans" cxnId="{EF39B828-B0AB-46BE-9BB9-ED5131259D80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4C3B7205-9637-4069-8905-4477FBC2AB65}" type="sibTrans" cxnId="{EF39B828-B0AB-46BE-9BB9-ED5131259D80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ADA034CE-1E83-48C9-AD20-019C7CAF527C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ar-SA" sz="2000" b="1" dirty="0">
              <a:solidFill>
                <a:schemeClr val="tx1"/>
              </a:solidFill>
              <a:cs typeface="B Titr" panose="00000700000000000000" pitchFamily="2" charset="-78"/>
            </a:rPr>
            <a:t>افزایش پوشش گیاهی و جنگل‌کاری</a:t>
          </a:r>
          <a:endParaRPr lang="en-US" sz="20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5A99DCD6-71EB-473C-B461-202CD7118653}" type="parTrans" cxnId="{8254A32E-523F-465C-AD83-B4ECDD96D8F7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AF156487-9125-476E-818F-267CE477F36D}" type="sibTrans" cxnId="{8254A32E-523F-465C-AD83-B4ECDD96D8F7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9BD5C974-4B05-4DAD-9561-A09C231607BD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ar-SA" sz="2000" b="1">
              <a:solidFill>
                <a:schemeClr val="tx1"/>
              </a:solidFill>
              <a:cs typeface="B Titr" panose="00000700000000000000" pitchFamily="2" charset="-78"/>
            </a:rPr>
            <a:t>فن‌آوری جذب و ذخیره‌سازی کربن</a:t>
          </a:r>
          <a:endParaRPr lang="en-US" sz="20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CB9DB915-C5B9-4184-8A09-4F2B01F19035}" type="parTrans" cxnId="{A3464E2D-3159-407B-85BF-9F5E1D267E39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E8F2BAD5-451D-4802-BA42-FC6A9E859918}" type="sibTrans" cxnId="{A3464E2D-3159-407B-85BF-9F5E1D267E39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82E6EEC-5953-4D1F-95DE-BE3C29C00776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ar-SA" sz="2000" b="1">
              <a:solidFill>
                <a:schemeClr val="tx1"/>
              </a:solidFill>
              <a:cs typeface="B Titr" panose="00000700000000000000" pitchFamily="2" charset="-78"/>
            </a:rPr>
            <a:t>سیستم‌های مدیریت کربن</a:t>
          </a:r>
          <a:endParaRPr lang="en-US" sz="20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29FAA0ED-8437-405E-A0AF-BBB711889A89}" type="parTrans" cxnId="{A1DF2BAB-251D-406E-BF4B-1498323C4230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DC6CFB57-F629-45BF-9D6E-4F19DD08A498}" type="sibTrans" cxnId="{A1DF2BAB-251D-406E-BF4B-1498323C4230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633EAA83-3C84-43BC-9F48-8F0A05D83E8C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a-IR" sz="2000">
              <a:solidFill>
                <a:schemeClr val="tx1"/>
              </a:solidFill>
              <a:cs typeface="B Titr" panose="00000700000000000000" pitchFamily="2" charset="-78"/>
            </a:rPr>
            <a:t>استفاده از انرژی‌های تجدیدپذیر</a:t>
          </a:r>
          <a:endParaRPr lang="en-US" sz="20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0E8AD1B4-9EC1-425C-BB80-F704E937DB16}" type="parTrans" cxnId="{B57F0C8D-0D86-4364-800B-B3A1BAB384AF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45EF64AD-3239-4DDD-BE8F-9758DF34D790}" type="sibTrans" cxnId="{B57F0C8D-0D86-4364-800B-B3A1BAB384AF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427E33C7-037C-4997-92C5-7B2FDB056A61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a-IR" sz="2000">
              <a:solidFill>
                <a:schemeClr val="tx1"/>
              </a:solidFill>
              <a:cs typeface="B Titr" panose="00000700000000000000" pitchFamily="2" charset="-78"/>
            </a:rPr>
            <a:t>افزایش بهره‌وری انرژی</a:t>
          </a:r>
          <a:endParaRPr lang="en-US" sz="20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C07F7FFC-684F-4009-8589-2361286FA9AC}" type="parTrans" cxnId="{6881DD6B-802E-41D6-A18B-4C00F964F12D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A26D6AD1-67EE-4AF4-AEAA-14AB3A504233}" type="sibTrans" cxnId="{6881DD6B-802E-41D6-A18B-4C00F964F12D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6147CE5A-9508-434B-9423-F50B8F170B21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ar-SA" sz="2000" b="1">
              <a:solidFill>
                <a:schemeClr val="tx1"/>
              </a:solidFill>
              <a:effectLst/>
              <a:ea typeface="Times New Roman" panose="02020603050405020304" pitchFamily="18" charset="0"/>
              <a:cs typeface="B Titr" panose="00000700000000000000" pitchFamily="2" charset="-78"/>
            </a:rPr>
            <a:t>کاهش انتشار صنعتی و کشاورزی</a:t>
          </a:r>
          <a:endParaRPr lang="en-US" sz="20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C3D58683-1A3E-4EA6-9500-D71CB5945F61}" type="parTrans" cxnId="{4BE8F139-4ECC-41C9-AF2F-C8B946E9BB71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3ECE34F9-98BB-4D61-BBE5-0080BE6E229A}" type="sibTrans" cxnId="{4BE8F139-4ECC-41C9-AF2F-C8B946E9BB71}">
      <dgm:prSet/>
      <dgm:spPr/>
      <dgm:t>
        <a:bodyPr/>
        <a:lstStyle/>
        <a:p>
          <a:endParaRPr lang="en-US" sz="14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8B549383-9367-4C73-81D9-C5EEEF2A2164}" type="pres">
      <dgm:prSet presAssocID="{E834316A-D222-4DE2-BE0B-1EF53DA51E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E6BDFF-0B78-42E6-BB1F-BFB2ACC30305}" type="pres">
      <dgm:prSet presAssocID="{797272E5-62B1-4172-9126-BA551BA70D4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8656D-051B-4581-BE08-67DFA70FFDE2}" type="pres">
      <dgm:prSet presAssocID="{4C3B7205-9637-4069-8905-4477FBC2AB65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E3D7767-A858-41DC-873E-503C26FF6038}" type="pres">
      <dgm:prSet presAssocID="{427E33C7-037C-4997-92C5-7B2FDB056A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1C659-7537-4B64-98CB-3B74ABA9A6B0}" type="pres">
      <dgm:prSet presAssocID="{A26D6AD1-67EE-4AF4-AEAA-14AB3A504233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104E3E1-FA72-45F5-AF4A-09F7BFE36923}" type="pres">
      <dgm:prSet presAssocID="{633EAA83-3C84-43BC-9F48-8F0A05D83E8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D2688-E93C-4282-987C-4E69C6B35F7C}" type="pres">
      <dgm:prSet presAssocID="{45EF64AD-3239-4DDD-BE8F-9758DF34D790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E236907-889F-43A6-82E9-22CC699F1380}" type="pres">
      <dgm:prSet presAssocID="{ADA034CE-1E83-48C9-AD20-019C7CAF527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18AE1-6679-4452-A577-43FD3D3E3967}" type="pres">
      <dgm:prSet presAssocID="{AF156487-9125-476E-818F-267CE477F36D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344EFDE-73D9-4C08-81D9-1C3E0FA13F25}" type="pres">
      <dgm:prSet presAssocID="{6147CE5A-9508-434B-9423-F50B8F170B2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B1BD0-2CB6-4E7E-A5A4-9095FBDD2574}" type="pres">
      <dgm:prSet presAssocID="{3ECE34F9-98BB-4D61-BBE5-0080BE6E229A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99F4606-5460-498E-BAC1-571ACC984212}" type="pres">
      <dgm:prSet presAssocID="{9BD5C974-4B05-4DAD-9561-A09C231607B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6B85D-4546-450D-B3C5-E733A23ED57D}" type="pres">
      <dgm:prSet presAssocID="{E8F2BAD5-451D-4802-BA42-FC6A9E859918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FBD69A-07D5-4316-97E0-071DFBE67803}" type="pres">
      <dgm:prSet presAssocID="{782E6EEC-5953-4D1F-95DE-BE3C29C0077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4A32E-523F-465C-AD83-B4ECDD96D8F7}" srcId="{E834316A-D222-4DE2-BE0B-1EF53DA51EE4}" destId="{ADA034CE-1E83-48C9-AD20-019C7CAF527C}" srcOrd="3" destOrd="0" parTransId="{5A99DCD6-71EB-473C-B461-202CD7118653}" sibTransId="{AF156487-9125-476E-818F-267CE477F36D}"/>
    <dgm:cxn modelId="{EF39B828-B0AB-46BE-9BB9-ED5131259D80}" srcId="{E834316A-D222-4DE2-BE0B-1EF53DA51EE4}" destId="{797272E5-62B1-4172-9126-BA551BA70D45}" srcOrd="0" destOrd="0" parTransId="{7B06CA1B-30D7-436C-B87D-2FD6DAB5FBCF}" sibTransId="{4C3B7205-9637-4069-8905-4477FBC2AB65}"/>
    <dgm:cxn modelId="{48B80A03-EC4B-4CD3-883C-242C9D4BC8DE}" type="presOf" srcId="{782E6EEC-5953-4D1F-95DE-BE3C29C00776}" destId="{B9FBD69A-07D5-4316-97E0-071DFBE67803}" srcOrd="0" destOrd="0" presId="urn:microsoft.com/office/officeart/2005/8/layout/default"/>
    <dgm:cxn modelId="{781278EF-CF27-4AFD-BDC8-499965098212}" type="presOf" srcId="{9BD5C974-4B05-4DAD-9561-A09C231607BD}" destId="{C99F4606-5460-498E-BAC1-571ACC984212}" srcOrd="0" destOrd="0" presId="urn:microsoft.com/office/officeart/2005/8/layout/default"/>
    <dgm:cxn modelId="{1F8889D3-DB3A-4D9A-B495-6419482E361F}" type="presOf" srcId="{797272E5-62B1-4172-9126-BA551BA70D45}" destId="{83E6BDFF-0B78-42E6-BB1F-BFB2ACC30305}" srcOrd="0" destOrd="0" presId="urn:microsoft.com/office/officeart/2005/8/layout/default"/>
    <dgm:cxn modelId="{A3EA81D8-D8FD-48CC-BA52-95F363819C6D}" type="presOf" srcId="{633EAA83-3C84-43BC-9F48-8F0A05D83E8C}" destId="{3104E3E1-FA72-45F5-AF4A-09F7BFE36923}" srcOrd="0" destOrd="0" presId="urn:microsoft.com/office/officeart/2005/8/layout/default"/>
    <dgm:cxn modelId="{1A962B3A-958B-4E45-8B12-141CF9413C1E}" type="presOf" srcId="{427E33C7-037C-4997-92C5-7B2FDB056A61}" destId="{2E3D7767-A858-41DC-873E-503C26FF6038}" srcOrd="0" destOrd="0" presId="urn:microsoft.com/office/officeart/2005/8/layout/default"/>
    <dgm:cxn modelId="{9FEF9FE2-E954-42DD-8A13-20A909BB2639}" type="presOf" srcId="{ADA034CE-1E83-48C9-AD20-019C7CAF527C}" destId="{2E236907-889F-43A6-82E9-22CC699F1380}" srcOrd="0" destOrd="0" presId="urn:microsoft.com/office/officeart/2005/8/layout/default"/>
    <dgm:cxn modelId="{53CC6B2D-4580-4C33-A5A4-CF291E11CF84}" type="presOf" srcId="{6147CE5A-9508-434B-9423-F50B8F170B21}" destId="{A344EFDE-73D9-4C08-81D9-1C3E0FA13F25}" srcOrd="0" destOrd="0" presId="urn:microsoft.com/office/officeart/2005/8/layout/default"/>
    <dgm:cxn modelId="{A3464E2D-3159-407B-85BF-9F5E1D267E39}" srcId="{E834316A-D222-4DE2-BE0B-1EF53DA51EE4}" destId="{9BD5C974-4B05-4DAD-9561-A09C231607BD}" srcOrd="5" destOrd="0" parTransId="{CB9DB915-C5B9-4184-8A09-4F2B01F19035}" sibTransId="{E8F2BAD5-451D-4802-BA42-FC6A9E859918}"/>
    <dgm:cxn modelId="{E925FC0C-C54A-4864-AF7A-15AAC3E3ADB5}" type="presOf" srcId="{E834316A-D222-4DE2-BE0B-1EF53DA51EE4}" destId="{8B549383-9367-4C73-81D9-C5EEEF2A2164}" srcOrd="0" destOrd="0" presId="urn:microsoft.com/office/officeart/2005/8/layout/default"/>
    <dgm:cxn modelId="{4BE8F139-4ECC-41C9-AF2F-C8B946E9BB71}" srcId="{E834316A-D222-4DE2-BE0B-1EF53DA51EE4}" destId="{6147CE5A-9508-434B-9423-F50B8F170B21}" srcOrd="4" destOrd="0" parTransId="{C3D58683-1A3E-4EA6-9500-D71CB5945F61}" sibTransId="{3ECE34F9-98BB-4D61-BBE5-0080BE6E229A}"/>
    <dgm:cxn modelId="{A1DF2BAB-251D-406E-BF4B-1498323C4230}" srcId="{E834316A-D222-4DE2-BE0B-1EF53DA51EE4}" destId="{782E6EEC-5953-4D1F-95DE-BE3C29C00776}" srcOrd="6" destOrd="0" parTransId="{29FAA0ED-8437-405E-A0AF-BBB711889A89}" sibTransId="{DC6CFB57-F629-45BF-9D6E-4F19DD08A498}"/>
    <dgm:cxn modelId="{B57F0C8D-0D86-4364-800B-B3A1BAB384AF}" srcId="{E834316A-D222-4DE2-BE0B-1EF53DA51EE4}" destId="{633EAA83-3C84-43BC-9F48-8F0A05D83E8C}" srcOrd="2" destOrd="0" parTransId="{0E8AD1B4-9EC1-425C-BB80-F704E937DB16}" sibTransId="{45EF64AD-3239-4DDD-BE8F-9758DF34D790}"/>
    <dgm:cxn modelId="{6881DD6B-802E-41D6-A18B-4C00F964F12D}" srcId="{E834316A-D222-4DE2-BE0B-1EF53DA51EE4}" destId="{427E33C7-037C-4997-92C5-7B2FDB056A61}" srcOrd="1" destOrd="0" parTransId="{C07F7FFC-684F-4009-8589-2361286FA9AC}" sibTransId="{A26D6AD1-67EE-4AF4-AEAA-14AB3A504233}"/>
    <dgm:cxn modelId="{4D8660D4-B677-4851-8352-5E1328D47415}" type="presParOf" srcId="{8B549383-9367-4C73-81D9-C5EEEF2A2164}" destId="{83E6BDFF-0B78-42E6-BB1F-BFB2ACC30305}" srcOrd="0" destOrd="0" presId="urn:microsoft.com/office/officeart/2005/8/layout/default"/>
    <dgm:cxn modelId="{957FCB66-6DCC-4A0B-A67C-C5167073CB18}" type="presParOf" srcId="{8B549383-9367-4C73-81D9-C5EEEF2A2164}" destId="{9C48656D-051B-4581-BE08-67DFA70FFDE2}" srcOrd="1" destOrd="0" presId="urn:microsoft.com/office/officeart/2005/8/layout/default"/>
    <dgm:cxn modelId="{A8015CDE-87B1-4967-B167-1BBFA8A346C0}" type="presParOf" srcId="{8B549383-9367-4C73-81D9-C5EEEF2A2164}" destId="{2E3D7767-A858-41DC-873E-503C26FF6038}" srcOrd="2" destOrd="0" presId="urn:microsoft.com/office/officeart/2005/8/layout/default"/>
    <dgm:cxn modelId="{8CEA1FEF-6670-40B0-A876-45B5CAC60214}" type="presParOf" srcId="{8B549383-9367-4C73-81D9-C5EEEF2A2164}" destId="{C7E1C659-7537-4B64-98CB-3B74ABA9A6B0}" srcOrd="3" destOrd="0" presId="urn:microsoft.com/office/officeart/2005/8/layout/default"/>
    <dgm:cxn modelId="{EA0C5B0B-7408-4075-88A9-147ACEE98F42}" type="presParOf" srcId="{8B549383-9367-4C73-81D9-C5EEEF2A2164}" destId="{3104E3E1-FA72-45F5-AF4A-09F7BFE36923}" srcOrd="4" destOrd="0" presId="urn:microsoft.com/office/officeart/2005/8/layout/default"/>
    <dgm:cxn modelId="{A1368188-FE5B-4FA4-8304-E1D047956B28}" type="presParOf" srcId="{8B549383-9367-4C73-81D9-C5EEEF2A2164}" destId="{0E0D2688-E93C-4282-987C-4E69C6B35F7C}" srcOrd="5" destOrd="0" presId="urn:microsoft.com/office/officeart/2005/8/layout/default"/>
    <dgm:cxn modelId="{E4A59A99-0333-4915-87CA-2F79163D37D4}" type="presParOf" srcId="{8B549383-9367-4C73-81D9-C5EEEF2A2164}" destId="{2E236907-889F-43A6-82E9-22CC699F1380}" srcOrd="6" destOrd="0" presId="urn:microsoft.com/office/officeart/2005/8/layout/default"/>
    <dgm:cxn modelId="{98AE4AB0-EF43-48D6-90E0-3566B8F01824}" type="presParOf" srcId="{8B549383-9367-4C73-81D9-C5EEEF2A2164}" destId="{D1A18AE1-6679-4452-A577-43FD3D3E3967}" srcOrd="7" destOrd="0" presId="urn:microsoft.com/office/officeart/2005/8/layout/default"/>
    <dgm:cxn modelId="{64F61E0A-4987-4695-BD1E-38A585E8CA40}" type="presParOf" srcId="{8B549383-9367-4C73-81D9-C5EEEF2A2164}" destId="{A344EFDE-73D9-4C08-81D9-1C3E0FA13F25}" srcOrd="8" destOrd="0" presId="urn:microsoft.com/office/officeart/2005/8/layout/default"/>
    <dgm:cxn modelId="{42A9561F-BDC3-4D3B-8CAE-57F682788C9C}" type="presParOf" srcId="{8B549383-9367-4C73-81D9-C5EEEF2A2164}" destId="{1CBB1BD0-2CB6-4E7E-A5A4-9095FBDD2574}" srcOrd="9" destOrd="0" presId="urn:microsoft.com/office/officeart/2005/8/layout/default"/>
    <dgm:cxn modelId="{FC515B57-919D-4458-B9C2-C200A2D9B9C6}" type="presParOf" srcId="{8B549383-9367-4C73-81D9-C5EEEF2A2164}" destId="{C99F4606-5460-498E-BAC1-571ACC984212}" srcOrd="10" destOrd="0" presId="urn:microsoft.com/office/officeart/2005/8/layout/default"/>
    <dgm:cxn modelId="{3509C4C0-263C-43E1-9E04-68C0C39EE890}" type="presParOf" srcId="{8B549383-9367-4C73-81D9-C5EEEF2A2164}" destId="{9436B85D-4546-450D-B3C5-E733A23ED57D}" srcOrd="11" destOrd="0" presId="urn:microsoft.com/office/officeart/2005/8/layout/default"/>
    <dgm:cxn modelId="{0E41CB0F-21C3-4B2F-BD6E-1099E72B4B5A}" type="presParOf" srcId="{8B549383-9367-4C73-81D9-C5EEEF2A2164}" destId="{B9FBD69A-07D5-4316-97E0-071DFBE6780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هدفگذاری کشورها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اقدامات کاهش انتشار 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dirty="0"/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2419513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>
        <a:xfrm>
          <a:off x="3628851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>
        <a:xfrm>
          <a:off x="4838189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هدفگذاری کشورها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اقدامات کاهش انتشار 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شرکتهای فعال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2419513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>
        <a:xfrm>
          <a:off x="3628851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>
        <a:xfrm>
          <a:off x="4838189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>
        <a:xfrm>
          <a:off x="6047527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85F5A1-0066-42C0-A0FD-FE56165E400B}" type="doc">
      <dgm:prSet loTypeId="urn:microsoft.com/office/officeart/2005/8/layout/radial5" loCatId="cycle" qsTypeId="urn:microsoft.com/office/officeart/2005/8/quickstyle/simple1" qsCatId="simple" csTypeId="urn:microsoft.com/office/officeart/2005/8/colors/accent3_4" csCatId="accent3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7173A64B-9376-4F07-ABF8-28DD364B0F2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a-IR">
              <a:solidFill>
                <a:schemeClr val="tx1"/>
              </a:solidFill>
              <a:cs typeface="B Titr" panose="00000700000000000000" pitchFamily="2" charset="-78"/>
            </a:rPr>
            <a:t>مزایای کاهش انتشار کربن </a:t>
          </a:r>
          <a:endParaRPr lang="en-US" dirty="0">
            <a:solidFill>
              <a:schemeClr val="tx1"/>
            </a:solidFill>
          </a:endParaRPr>
        </a:p>
      </dgm:t>
    </dgm:pt>
    <dgm:pt modelId="{9F2C95A7-5DC9-4A73-B41C-D012BE6B2DC3}" type="parTrans" cxnId="{34BC04C0-3237-4A66-8BFB-E8C97822AF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243C3A-DEB8-41D9-928C-C8CA2034526C}" type="sibTrans" cxnId="{34BC04C0-3237-4A66-8BFB-E8C97822AF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56BDCA-3BF3-4091-9943-4396DB27E2B8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ar-SA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دسترسی به بازارهای بین‌المللی و افزایش رقابت‌پذیری صادرات</a:t>
          </a:r>
          <a:r>
            <a:rPr lang="fa-IR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5877404E-6F78-45D3-AE06-D320ACCEA1AB}" type="parTrans" cxnId="{4E07FBF4-8B3B-4388-B5EB-C4F0A90C609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454BA9-AA92-489D-A538-BC1492D1F2B3}" type="sibTrans" cxnId="{4E07FBF4-8B3B-4388-B5EB-C4F0A90C60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F51816-A762-40F3-BD88-82B017E9FF06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ar-SA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افزایش اعتبار و اعتماد عمومی</a:t>
          </a:r>
          <a:endParaRPr lang="en-US" sz="1600" dirty="0">
            <a:solidFill>
              <a:schemeClr val="tx1"/>
            </a:solidFill>
          </a:endParaRPr>
        </a:p>
      </dgm:t>
    </dgm:pt>
    <dgm:pt modelId="{C3B586A3-C9DA-4131-96CE-CFBBDEF0D2CE}" type="parTrans" cxnId="{EE55CEEB-0F55-4E6C-8FED-27CF5EF9A11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4588EC-097C-4E17-9F67-11A51A9B9A46}" type="sibTrans" cxnId="{EE55CEEB-0F55-4E6C-8FED-27CF5EF9A1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D9CC19-7DA0-4333-AA7D-4237149BB3B9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ar-SA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دسترسی به سرمایه‌گذاری و تأمین مالی سبز</a:t>
          </a:r>
          <a:endParaRPr lang="en-US" sz="1600" dirty="0">
            <a:solidFill>
              <a:schemeClr val="tx1"/>
            </a:solidFill>
          </a:endParaRPr>
        </a:p>
      </dgm:t>
    </dgm:pt>
    <dgm:pt modelId="{4B834F71-2B87-48A7-8397-7214910D7EED}" type="parTrans" cxnId="{3ED1D688-9DBB-4885-B50D-771AC26ADC1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E63FDE-9B34-485E-8567-652716948E24}" type="sibTrans" cxnId="{3ED1D688-9DBB-4885-B50D-771AC26ADC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5B896F-8CF5-4A61-B773-684A7A892FCB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ar-SA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کاهش هزینه‌های عملیاتی و بهبود بهره‌وری انرژی</a:t>
          </a:r>
          <a:endParaRPr lang="en-US" sz="1600" dirty="0">
            <a:solidFill>
              <a:schemeClr val="tx1"/>
            </a:solidFill>
          </a:endParaRPr>
        </a:p>
      </dgm:t>
    </dgm:pt>
    <dgm:pt modelId="{F21B363B-42A7-4C88-88AD-1AAE11AAC863}" type="parTrans" cxnId="{A5EDAA75-B988-4877-A287-CDC07FAACE5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AA3F24-A2EA-475B-9688-D6AE7B3B8E72}" type="sibTrans" cxnId="{A5EDAA75-B988-4877-A287-CDC07FAACE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B5554A-0A1C-440C-A399-B32B68B0CD82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ar-SA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افزایش نوآوری و توسعه فناوری‌های جدید</a:t>
          </a:r>
          <a:r>
            <a:rPr lang="fa-IR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C3CE1CAB-6B8C-4026-ABB6-B85429BE7842}" type="parTrans" cxnId="{B3B5F5B6-B57C-491D-86C7-16DEBAC7A4C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D39B4C-9002-4EA3-9645-800933537CED}" type="sibTrans" cxnId="{B3B5F5B6-B57C-491D-86C7-16DEBAC7A4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947A20-F51E-4579-9619-69315E48BC1E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ar-SA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کاهش هزینه‌های کربن و مالیات‌های زیست‌محیطی</a:t>
          </a:r>
          <a:endParaRPr lang="en-US" sz="1600" dirty="0">
            <a:solidFill>
              <a:schemeClr val="tx1"/>
            </a:solidFill>
          </a:endParaRPr>
        </a:p>
      </dgm:t>
    </dgm:pt>
    <dgm:pt modelId="{49B6A3F4-D4CE-4128-9CD9-E3FD9390E45D}" type="parTrans" cxnId="{7C9F31D5-442E-4FEC-A860-AED3E0C8213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F6CE61-AD37-411D-982F-C45C81E1B4E0}" type="sibTrans" cxnId="{7C9F31D5-442E-4FEC-A860-AED3E0C821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FA26E0-301E-4F61-AEBD-2DDFA377836B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ar-SA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حمایت‌های دولتی و تشویق‌ها</a:t>
          </a:r>
          <a:r>
            <a:rPr lang="fa-IR" sz="1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89036DEF-8B87-4460-8967-9DB68DE63D58}" type="parTrans" cxnId="{6067AE04-83AB-4E9C-B96E-C6D3580489E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EF9125-4E7C-492F-A6F9-7A77E5847328}" type="sibTrans" cxnId="{6067AE04-83AB-4E9C-B96E-C6D3580489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52A26D-CBDF-4035-BC39-4D3CCE72422C}" type="pres">
      <dgm:prSet presAssocID="{8D85F5A1-0066-42C0-A0FD-FE56165E40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01C936-FD33-4A77-9A3B-ABE2F3CC4A9E}" type="pres">
      <dgm:prSet presAssocID="{7173A64B-9376-4F07-ABF8-28DD364B0F26}" presName="centerShape" presStyleLbl="node0" presStyleIdx="0" presStyleCnt="1"/>
      <dgm:spPr/>
      <dgm:t>
        <a:bodyPr/>
        <a:lstStyle/>
        <a:p>
          <a:endParaRPr lang="en-US"/>
        </a:p>
      </dgm:t>
    </dgm:pt>
    <dgm:pt modelId="{E58796D6-DFDD-4982-B6AE-2CFA1FC52FD5}" type="pres">
      <dgm:prSet presAssocID="{5877404E-6F78-45D3-AE06-D320ACCEA1AB}" presName="parTrans" presStyleLbl="sibTrans2D1" presStyleIdx="0" presStyleCnt="7"/>
      <dgm:spPr/>
      <dgm:t>
        <a:bodyPr/>
        <a:lstStyle/>
        <a:p>
          <a:endParaRPr lang="en-US"/>
        </a:p>
      </dgm:t>
    </dgm:pt>
    <dgm:pt modelId="{5B0AE6AA-DEF4-4DEA-BADC-286AE58BFEE0}" type="pres">
      <dgm:prSet presAssocID="{5877404E-6F78-45D3-AE06-D320ACCEA1A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28580CE-94A3-4BB7-8EF8-E1E78C412A42}" type="pres">
      <dgm:prSet presAssocID="{6556BDCA-3BF3-4091-9943-4396DB27E2B8}" presName="node" presStyleLbl="node1" presStyleIdx="0" presStyleCnt="7" custScaleX="185716" custRadScaleRad="10151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4CA18-769D-412D-8576-AC33FA0205EE}" type="pres">
      <dgm:prSet presAssocID="{C3CE1CAB-6B8C-4026-ABB6-B85429BE7842}" presName="parTrans" presStyleLbl="sibTrans2D1" presStyleIdx="1" presStyleCnt="7" custScaleX="73783"/>
      <dgm:spPr/>
      <dgm:t>
        <a:bodyPr/>
        <a:lstStyle/>
        <a:p>
          <a:endParaRPr lang="en-US"/>
        </a:p>
      </dgm:t>
    </dgm:pt>
    <dgm:pt modelId="{E2C1E09D-A241-4040-8EF0-D8E28AE6196A}" type="pres">
      <dgm:prSet presAssocID="{C3CE1CAB-6B8C-4026-ABB6-B85429BE784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811EDBE-15A5-445D-A97F-58B8193B82FF}" type="pres">
      <dgm:prSet presAssocID="{73B5554A-0A1C-440C-A399-B32B68B0CD82}" presName="node" presStyleLbl="node1" presStyleIdx="1" presStyleCnt="7" custScaleX="185716" custRadScaleRad="139311" custRadScaleInc="39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751F2-979E-4A77-86D9-DEC1A9382787}" type="pres">
      <dgm:prSet presAssocID="{49B6A3F4-D4CE-4128-9CD9-E3FD9390E45D}" presName="parTrans" presStyleLbl="sibTrans2D1" presStyleIdx="2" presStyleCnt="7"/>
      <dgm:spPr/>
      <dgm:t>
        <a:bodyPr/>
        <a:lstStyle/>
        <a:p>
          <a:endParaRPr lang="en-US"/>
        </a:p>
      </dgm:t>
    </dgm:pt>
    <dgm:pt modelId="{05E2CAE3-5E08-40C3-81B8-6C9EAC1CAB29}" type="pres">
      <dgm:prSet presAssocID="{49B6A3F4-D4CE-4128-9CD9-E3FD9390E45D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9F1A348F-5B55-4161-AD82-93EB2189A91C}" type="pres">
      <dgm:prSet presAssocID="{9C947A20-F51E-4579-9619-69315E48BC1E}" presName="node" presStyleLbl="node1" presStyleIdx="2" presStyleCnt="7" custScaleX="185716" custRadScaleRad="143097" custRadScaleInc="-21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8A555-D82C-4E16-BC46-205FDD631D65}" type="pres">
      <dgm:prSet presAssocID="{89036DEF-8B87-4460-8967-9DB68DE63D58}" presName="parTrans" presStyleLbl="sibTrans2D1" presStyleIdx="3" presStyleCnt="7"/>
      <dgm:spPr/>
      <dgm:t>
        <a:bodyPr/>
        <a:lstStyle/>
        <a:p>
          <a:endParaRPr lang="en-US"/>
        </a:p>
      </dgm:t>
    </dgm:pt>
    <dgm:pt modelId="{E918D406-6777-4953-9451-8B5ACD1C3FEF}" type="pres">
      <dgm:prSet presAssocID="{89036DEF-8B87-4460-8967-9DB68DE63D5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48529193-B3C0-4D4D-B78F-D11F8DBDB1DE}" type="pres">
      <dgm:prSet presAssocID="{80FA26E0-301E-4F61-AEBD-2DDFA377836B}" presName="node" presStyleLbl="node1" presStyleIdx="3" presStyleCnt="7" custScaleX="185716" custRadScaleRad="123098" custRadScaleInc="-76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529EA-55D1-4DBE-B59C-5B782CAAF40A}" type="pres">
      <dgm:prSet presAssocID="{C3B586A3-C9DA-4131-96CE-CFBBDEF0D2CE}" presName="parTrans" presStyleLbl="sibTrans2D1" presStyleIdx="4" presStyleCnt="7"/>
      <dgm:spPr/>
      <dgm:t>
        <a:bodyPr/>
        <a:lstStyle/>
        <a:p>
          <a:endParaRPr lang="en-US"/>
        </a:p>
      </dgm:t>
    </dgm:pt>
    <dgm:pt modelId="{8AAA2509-7C8E-4A0A-AC79-CDAD72A29253}" type="pres">
      <dgm:prSet presAssocID="{C3B586A3-C9DA-4131-96CE-CFBBDEF0D2C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89F526E-9B33-4BA0-93FB-44778C45C1D1}" type="pres">
      <dgm:prSet presAssocID="{5BF51816-A762-40F3-BD88-82B017E9FF06}" presName="node" presStyleLbl="node1" presStyleIdx="4" presStyleCnt="7" custScaleX="185716" custRadScaleRad="114093" custRadScaleInc="5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9ACFA-3E13-49ED-BF0A-A2301094FA80}" type="pres">
      <dgm:prSet presAssocID="{4B834F71-2B87-48A7-8397-7214910D7EED}" presName="parTrans" presStyleLbl="sibTrans2D1" presStyleIdx="5" presStyleCnt="7"/>
      <dgm:spPr/>
      <dgm:t>
        <a:bodyPr/>
        <a:lstStyle/>
        <a:p>
          <a:endParaRPr lang="en-US"/>
        </a:p>
      </dgm:t>
    </dgm:pt>
    <dgm:pt modelId="{A46908D9-A461-4DD4-9DEF-11F2187A840F}" type="pres">
      <dgm:prSet presAssocID="{4B834F71-2B87-48A7-8397-7214910D7EED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C5B2A34-84F1-4A28-B135-EDB53BE0AF7D}" type="pres">
      <dgm:prSet presAssocID="{B0D9CC19-7DA0-4333-AA7D-4237149BB3B9}" presName="node" presStyleLbl="node1" presStyleIdx="5" presStyleCnt="7" custScaleX="185716" custRadScaleRad="127918" custRadScaleInc="14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FDA07-B1FB-4794-A007-2473A5849802}" type="pres">
      <dgm:prSet presAssocID="{F21B363B-42A7-4C88-88AD-1AAE11AAC863}" presName="parTrans" presStyleLbl="sibTrans2D1" presStyleIdx="6" presStyleCnt="7"/>
      <dgm:spPr/>
      <dgm:t>
        <a:bodyPr/>
        <a:lstStyle/>
        <a:p>
          <a:endParaRPr lang="en-US"/>
        </a:p>
      </dgm:t>
    </dgm:pt>
    <dgm:pt modelId="{4E36518A-B27D-4EAF-84E8-C94F1ED122C7}" type="pres">
      <dgm:prSet presAssocID="{F21B363B-42A7-4C88-88AD-1AAE11AAC863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EA77E6E-389D-40A6-A279-E7560C3CE740}" type="pres">
      <dgm:prSet presAssocID="{8F5B896F-8CF5-4A61-B773-684A7A892FCB}" presName="node" presStyleLbl="node1" presStyleIdx="6" presStyleCnt="7" custScaleX="185716" custRadScaleRad="124671" custRadScaleInc="-29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9D97D-1717-4E03-BF48-67023933AFC3}" type="presOf" srcId="{73B5554A-0A1C-440C-A399-B32B68B0CD82}" destId="{0811EDBE-15A5-445D-A97F-58B8193B82FF}" srcOrd="0" destOrd="0" presId="urn:microsoft.com/office/officeart/2005/8/layout/radial5"/>
    <dgm:cxn modelId="{140E284F-306C-420D-9B78-25AE6A743891}" type="presOf" srcId="{80FA26E0-301E-4F61-AEBD-2DDFA377836B}" destId="{48529193-B3C0-4D4D-B78F-D11F8DBDB1DE}" srcOrd="0" destOrd="0" presId="urn:microsoft.com/office/officeart/2005/8/layout/radial5"/>
    <dgm:cxn modelId="{7C9F31D5-442E-4FEC-A860-AED3E0C82135}" srcId="{7173A64B-9376-4F07-ABF8-28DD364B0F26}" destId="{9C947A20-F51E-4579-9619-69315E48BC1E}" srcOrd="2" destOrd="0" parTransId="{49B6A3F4-D4CE-4128-9CD9-E3FD9390E45D}" sibTransId="{5FF6CE61-AD37-411D-982F-C45C81E1B4E0}"/>
    <dgm:cxn modelId="{A5EDAA75-B988-4877-A287-CDC07FAACE5E}" srcId="{7173A64B-9376-4F07-ABF8-28DD364B0F26}" destId="{8F5B896F-8CF5-4A61-B773-684A7A892FCB}" srcOrd="6" destOrd="0" parTransId="{F21B363B-42A7-4C88-88AD-1AAE11AAC863}" sibTransId="{75AA3F24-A2EA-475B-9688-D6AE7B3B8E72}"/>
    <dgm:cxn modelId="{FF3A08BA-7855-41FD-95E6-FFA827E4A2D4}" type="presOf" srcId="{49B6A3F4-D4CE-4128-9CD9-E3FD9390E45D}" destId="{D77751F2-979E-4A77-86D9-DEC1A9382787}" srcOrd="0" destOrd="0" presId="urn:microsoft.com/office/officeart/2005/8/layout/radial5"/>
    <dgm:cxn modelId="{553809F9-3A88-41DF-AEE6-244FB01F0E80}" type="presOf" srcId="{C3B586A3-C9DA-4131-96CE-CFBBDEF0D2CE}" destId="{015529EA-55D1-4DBE-B59C-5B782CAAF40A}" srcOrd="0" destOrd="0" presId="urn:microsoft.com/office/officeart/2005/8/layout/radial5"/>
    <dgm:cxn modelId="{2A306DF1-2E8E-4559-AB54-A4C058BCFCB1}" type="presOf" srcId="{F21B363B-42A7-4C88-88AD-1AAE11AAC863}" destId="{4E36518A-B27D-4EAF-84E8-C94F1ED122C7}" srcOrd="1" destOrd="0" presId="urn:microsoft.com/office/officeart/2005/8/layout/radial5"/>
    <dgm:cxn modelId="{C3A26388-2FE3-4129-8788-3B328E70ADEC}" type="presOf" srcId="{8D85F5A1-0066-42C0-A0FD-FE56165E400B}" destId="{CD52A26D-CBDF-4035-BC39-4D3CCE72422C}" srcOrd="0" destOrd="0" presId="urn:microsoft.com/office/officeart/2005/8/layout/radial5"/>
    <dgm:cxn modelId="{3ED1D688-9DBB-4885-B50D-771AC26ADC18}" srcId="{7173A64B-9376-4F07-ABF8-28DD364B0F26}" destId="{B0D9CC19-7DA0-4333-AA7D-4237149BB3B9}" srcOrd="5" destOrd="0" parTransId="{4B834F71-2B87-48A7-8397-7214910D7EED}" sibTransId="{EEE63FDE-9B34-485E-8567-652716948E24}"/>
    <dgm:cxn modelId="{34BC04C0-3237-4A66-8BFB-E8C97822AF11}" srcId="{8D85F5A1-0066-42C0-A0FD-FE56165E400B}" destId="{7173A64B-9376-4F07-ABF8-28DD364B0F26}" srcOrd="0" destOrd="0" parTransId="{9F2C95A7-5DC9-4A73-B41C-D012BE6B2DC3}" sibTransId="{A9243C3A-DEB8-41D9-928C-C8CA2034526C}"/>
    <dgm:cxn modelId="{4FFBEFE0-C13E-4376-9DB2-E9E62DABDA50}" type="presOf" srcId="{49B6A3F4-D4CE-4128-9CD9-E3FD9390E45D}" destId="{05E2CAE3-5E08-40C3-81B8-6C9EAC1CAB29}" srcOrd="1" destOrd="0" presId="urn:microsoft.com/office/officeart/2005/8/layout/radial5"/>
    <dgm:cxn modelId="{06E04F3D-35C1-4027-8E14-A05A1D7353CF}" type="presOf" srcId="{4B834F71-2B87-48A7-8397-7214910D7EED}" destId="{4479ACFA-3E13-49ED-BF0A-A2301094FA80}" srcOrd="0" destOrd="0" presId="urn:microsoft.com/office/officeart/2005/8/layout/radial5"/>
    <dgm:cxn modelId="{506D45DD-15DF-4429-894C-B5C27389E260}" type="presOf" srcId="{C3B586A3-C9DA-4131-96CE-CFBBDEF0D2CE}" destId="{8AAA2509-7C8E-4A0A-AC79-CDAD72A29253}" srcOrd="1" destOrd="0" presId="urn:microsoft.com/office/officeart/2005/8/layout/radial5"/>
    <dgm:cxn modelId="{1B90FD61-60E8-44CF-AA5F-0876D263D9C0}" type="presOf" srcId="{7173A64B-9376-4F07-ABF8-28DD364B0F26}" destId="{4601C936-FD33-4A77-9A3B-ABE2F3CC4A9E}" srcOrd="0" destOrd="0" presId="urn:microsoft.com/office/officeart/2005/8/layout/radial5"/>
    <dgm:cxn modelId="{9000F0A8-EA61-4543-B8B7-637147BCE94A}" type="presOf" srcId="{6556BDCA-3BF3-4091-9943-4396DB27E2B8}" destId="{528580CE-94A3-4BB7-8EF8-E1E78C412A42}" srcOrd="0" destOrd="0" presId="urn:microsoft.com/office/officeart/2005/8/layout/radial5"/>
    <dgm:cxn modelId="{189E056F-E72D-4E39-B1A5-C2A8CAE02F2D}" type="presOf" srcId="{C3CE1CAB-6B8C-4026-ABB6-B85429BE7842}" destId="{E2C1E09D-A241-4040-8EF0-D8E28AE6196A}" srcOrd="1" destOrd="0" presId="urn:microsoft.com/office/officeart/2005/8/layout/radial5"/>
    <dgm:cxn modelId="{E73AB317-34C0-4D7A-A879-B3FC2D2F84AC}" type="presOf" srcId="{B0D9CC19-7DA0-4333-AA7D-4237149BB3B9}" destId="{7C5B2A34-84F1-4A28-B135-EDB53BE0AF7D}" srcOrd="0" destOrd="0" presId="urn:microsoft.com/office/officeart/2005/8/layout/radial5"/>
    <dgm:cxn modelId="{3BC079C5-8826-47AA-A54D-432DC2A041C2}" type="presOf" srcId="{9C947A20-F51E-4579-9619-69315E48BC1E}" destId="{9F1A348F-5B55-4161-AD82-93EB2189A91C}" srcOrd="0" destOrd="0" presId="urn:microsoft.com/office/officeart/2005/8/layout/radial5"/>
    <dgm:cxn modelId="{54D21362-9383-45A3-9F34-2263A8ECEEF4}" type="presOf" srcId="{89036DEF-8B87-4460-8967-9DB68DE63D58}" destId="{E918D406-6777-4953-9451-8B5ACD1C3FEF}" srcOrd="1" destOrd="0" presId="urn:microsoft.com/office/officeart/2005/8/layout/radial5"/>
    <dgm:cxn modelId="{6067AE04-83AB-4E9C-B96E-C6D3580489E6}" srcId="{7173A64B-9376-4F07-ABF8-28DD364B0F26}" destId="{80FA26E0-301E-4F61-AEBD-2DDFA377836B}" srcOrd="3" destOrd="0" parTransId="{89036DEF-8B87-4460-8967-9DB68DE63D58}" sibTransId="{21EF9125-4E7C-492F-A6F9-7A77E5847328}"/>
    <dgm:cxn modelId="{B3B5F5B6-B57C-491D-86C7-16DEBAC7A4C8}" srcId="{7173A64B-9376-4F07-ABF8-28DD364B0F26}" destId="{73B5554A-0A1C-440C-A399-B32B68B0CD82}" srcOrd="1" destOrd="0" parTransId="{C3CE1CAB-6B8C-4026-ABB6-B85429BE7842}" sibTransId="{0ED39B4C-9002-4EA3-9645-800933537CED}"/>
    <dgm:cxn modelId="{7F2C206B-8FD7-4D31-8732-83934D44DEC7}" type="presOf" srcId="{5BF51816-A762-40F3-BD88-82B017E9FF06}" destId="{489F526E-9B33-4BA0-93FB-44778C45C1D1}" srcOrd="0" destOrd="0" presId="urn:microsoft.com/office/officeart/2005/8/layout/radial5"/>
    <dgm:cxn modelId="{4E07FBF4-8B3B-4388-B5EB-C4F0A90C609E}" srcId="{7173A64B-9376-4F07-ABF8-28DD364B0F26}" destId="{6556BDCA-3BF3-4091-9943-4396DB27E2B8}" srcOrd="0" destOrd="0" parTransId="{5877404E-6F78-45D3-AE06-D320ACCEA1AB}" sibTransId="{57454BA9-AA92-489D-A538-BC1492D1F2B3}"/>
    <dgm:cxn modelId="{81943038-6836-42F2-97F8-77A929F394C8}" type="presOf" srcId="{F21B363B-42A7-4C88-88AD-1AAE11AAC863}" destId="{FABFDA07-B1FB-4794-A007-2473A5849802}" srcOrd="0" destOrd="0" presId="urn:microsoft.com/office/officeart/2005/8/layout/radial5"/>
    <dgm:cxn modelId="{EE55CEEB-0F55-4E6C-8FED-27CF5EF9A119}" srcId="{7173A64B-9376-4F07-ABF8-28DD364B0F26}" destId="{5BF51816-A762-40F3-BD88-82B017E9FF06}" srcOrd="4" destOrd="0" parTransId="{C3B586A3-C9DA-4131-96CE-CFBBDEF0D2CE}" sibTransId="{A14588EC-097C-4E17-9F67-11A51A9B9A46}"/>
    <dgm:cxn modelId="{75AD18FC-7AEC-435E-B77C-2B36D281461D}" type="presOf" srcId="{89036DEF-8B87-4460-8967-9DB68DE63D58}" destId="{AC78A555-D82C-4E16-BC46-205FDD631D65}" srcOrd="0" destOrd="0" presId="urn:microsoft.com/office/officeart/2005/8/layout/radial5"/>
    <dgm:cxn modelId="{332CD61F-8DBC-4CC2-845C-247806E607EA}" type="presOf" srcId="{C3CE1CAB-6B8C-4026-ABB6-B85429BE7842}" destId="{3A74CA18-769D-412D-8576-AC33FA0205EE}" srcOrd="0" destOrd="0" presId="urn:microsoft.com/office/officeart/2005/8/layout/radial5"/>
    <dgm:cxn modelId="{E6B9CB73-F6C2-471A-8014-E203B2333DCD}" type="presOf" srcId="{5877404E-6F78-45D3-AE06-D320ACCEA1AB}" destId="{5B0AE6AA-DEF4-4DEA-BADC-286AE58BFEE0}" srcOrd="1" destOrd="0" presId="urn:microsoft.com/office/officeart/2005/8/layout/radial5"/>
    <dgm:cxn modelId="{378B32C5-C9CC-4206-B58D-535EEC31A2E7}" type="presOf" srcId="{8F5B896F-8CF5-4A61-B773-684A7A892FCB}" destId="{CEA77E6E-389D-40A6-A279-E7560C3CE740}" srcOrd="0" destOrd="0" presId="urn:microsoft.com/office/officeart/2005/8/layout/radial5"/>
    <dgm:cxn modelId="{BEA76DB5-52BD-455C-BD7D-C12A2C75CEB5}" type="presOf" srcId="{4B834F71-2B87-48A7-8397-7214910D7EED}" destId="{A46908D9-A461-4DD4-9DEF-11F2187A840F}" srcOrd="1" destOrd="0" presId="urn:microsoft.com/office/officeart/2005/8/layout/radial5"/>
    <dgm:cxn modelId="{C97C407D-ECB0-4CAB-9806-FCF865AD5AAC}" type="presOf" srcId="{5877404E-6F78-45D3-AE06-D320ACCEA1AB}" destId="{E58796D6-DFDD-4982-B6AE-2CFA1FC52FD5}" srcOrd="0" destOrd="0" presId="urn:microsoft.com/office/officeart/2005/8/layout/radial5"/>
    <dgm:cxn modelId="{E8D203E8-24D6-4D93-8A30-5F7E991F7461}" type="presParOf" srcId="{CD52A26D-CBDF-4035-BC39-4D3CCE72422C}" destId="{4601C936-FD33-4A77-9A3B-ABE2F3CC4A9E}" srcOrd="0" destOrd="0" presId="urn:microsoft.com/office/officeart/2005/8/layout/radial5"/>
    <dgm:cxn modelId="{A8A87152-C255-4822-B680-8B57F1177B6C}" type="presParOf" srcId="{CD52A26D-CBDF-4035-BC39-4D3CCE72422C}" destId="{E58796D6-DFDD-4982-B6AE-2CFA1FC52FD5}" srcOrd="1" destOrd="0" presId="urn:microsoft.com/office/officeart/2005/8/layout/radial5"/>
    <dgm:cxn modelId="{54DFA58A-566C-4F87-A351-56FEEFF6BF0B}" type="presParOf" srcId="{E58796D6-DFDD-4982-B6AE-2CFA1FC52FD5}" destId="{5B0AE6AA-DEF4-4DEA-BADC-286AE58BFEE0}" srcOrd="0" destOrd="0" presId="urn:microsoft.com/office/officeart/2005/8/layout/radial5"/>
    <dgm:cxn modelId="{3E0E9D7E-E5D5-4E10-A3C4-3F9D664A47DC}" type="presParOf" srcId="{CD52A26D-CBDF-4035-BC39-4D3CCE72422C}" destId="{528580CE-94A3-4BB7-8EF8-E1E78C412A42}" srcOrd="2" destOrd="0" presId="urn:microsoft.com/office/officeart/2005/8/layout/radial5"/>
    <dgm:cxn modelId="{29FFEEAE-4A0A-4B29-820D-21E1C979778E}" type="presParOf" srcId="{CD52A26D-CBDF-4035-BC39-4D3CCE72422C}" destId="{3A74CA18-769D-412D-8576-AC33FA0205EE}" srcOrd="3" destOrd="0" presId="urn:microsoft.com/office/officeart/2005/8/layout/radial5"/>
    <dgm:cxn modelId="{5E6EC75A-AA03-4B97-A39E-FAD20481E15E}" type="presParOf" srcId="{3A74CA18-769D-412D-8576-AC33FA0205EE}" destId="{E2C1E09D-A241-4040-8EF0-D8E28AE6196A}" srcOrd="0" destOrd="0" presId="urn:microsoft.com/office/officeart/2005/8/layout/radial5"/>
    <dgm:cxn modelId="{C94D69F3-3A1D-49CE-A1DE-C18FB2C0764C}" type="presParOf" srcId="{CD52A26D-CBDF-4035-BC39-4D3CCE72422C}" destId="{0811EDBE-15A5-445D-A97F-58B8193B82FF}" srcOrd="4" destOrd="0" presId="urn:microsoft.com/office/officeart/2005/8/layout/radial5"/>
    <dgm:cxn modelId="{43E47110-9D27-4486-8AB3-0BCEED2EB458}" type="presParOf" srcId="{CD52A26D-CBDF-4035-BC39-4D3CCE72422C}" destId="{D77751F2-979E-4A77-86D9-DEC1A9382787}" srcOrd="5" destOrd="0" presId="urn:microsoft.com/office/officeart/2005/8/layout/radial5"/>
    <dgm:cxn modelId="{B96509B0-8E3E-4C69-8F9D-CB36771213CE}" type="presParOf" srcId="{D77751F2-979E-4A77-86D9-DEC1A9382787}" destId="{05E2CAE3-5E08-40C3-81B8-6C9EAC1CAB29}" srcOrd="0" destOrd="0" presId="urn:microsoft.com/office/officeart/2005/8/layout/radial5"/>
    <dgm:cxn modelId="{3A4EF62E-B88E-48D4-8364-24B580703BEB}" type="presParOf" srcId="{CD52A26D-CBDF-4035-BC39-4D3CCE72422C}" destId="{9F1A348F-5B55-4161-AD82-93EB2189A91C}" srcOrd="6" destOrd="0" presId="urn:microsoft.com/office/officeart/2005/8/layout/radial5"/>
    <dgm:cxn modelId="{D47AA3EE-F93D-4FE7-8541-014304A58716}" type="presParOf" srcId="{CD52A26D-CBDF-4035-BC39-4D3CCE72422C}" destId="{AC78A555-D82C-4E16-BC46-205FDD631D65}" srcOrd="7" destOrd="0" presId="urn:microsoft.com/office/officeart/2005/8/layout/radial5"/>
    <dgm:cxn modelId="{6D0B8663-30C2-4E76-9FFE-9A6110D39AF4}" type="presParOf" srcId="{AC78A555-D82C-4E16-BC46-205FDD631D65}" destId="{E918D406-6777-4953-9451-8B5ACD1C3FEF}" srcOrd="0" destOrd="0" presId="urn:microsoft.com/office/officeart/2005/8/layout/radial5"/>
    <dgm:cxn modelId="{8A5B9D6F-7A40-4834-B3FB-1030E9D2B2F7}" type="presParOf" srcId="{CD52A26D-CBDF-4035-BC39-4D3CCE72422C}" destId="{48529193-B3C0-4D4D-B78F-D11F8DBDB1DE}" srcOrd="8" destOrd="0" presId="urn:microsoft.com/office/officeart/2005/8/layout/radial5"/>
    <dgm:cxn modelId="{872A5721-7E22-44DA-8150-0885810274BB}" type="presParOf" srcId="{CD52A26D-CBDF-4035-BC39-4D3CCE72422C}" destId="{015529EA-55D1-4DBE-B59C-5B782CAAF40A}" srcOrd="9" destOrd="0" presId="urn:microsoft.com/office/officeart/2005/8/layout/radial5"/>
    <dgm:cxn modelId="{CEBA9178-A9FC-470F-8A14-AC9D747A1323}" type="presParOf" srcId="{015529EA-55D1-4DBE-B59C-5B782CAAF40A}" destId="{8AAA2509-7C8E-4A0A-AC79-CDAD72A29253}" srcOrd="0" destOrd="0" presId="urn:microsoft.com/office/officeart/2005/8/layout/radial5"/>
    <dgm:cxn modelId="{3D1A7822-8EEF-4D49-A4B4-437EBE8069D1}" type="presParOf" srcId="{CD52A26D-CBDF-4035-BC39-4D3CCE72422C}" destId="{489F526E-9B33-4BA0-93FB-44778C45C1D1}" srcOrd="10" destOrd="0" presId="urn:microsoft.com/office/officeart/2005/8/layout/radial5"/>
    <dgm:cxn modelId="{4CE4CE23-36C0-40F9-AE12-44C454073395}" type="presParOf" srcId="{CD52A26D-CBDF-4035-BC39-4D3CCE72422C}" destId="{4479ACFA-3E13-49ED-BF0A-A2301094FA80}" srcOrd="11" destOrd="0" presId="urn:microsoft.com/office/officeart/2005/8/layout/radial5"/>
    <dgm:cxn modelId="{05A2BAAB-ACD1-448B-84F2-79062699F8B3}" type="presParOf" srcId="{4479ACFA-3E13-49ED-BF0A-A2301094FA80}" destId="{A46908D9-A461-4DD4-9DEF-11F2187A840F}" srcOrd="0" destOrd="0" presId="urn:microsoft.com/office/officeart/2005/8/layout/radial5"/>
    <dgm:cxn modelId="{90C438A7-D039-4177-99F2-568AF8F1198F}" type="presParOf" srcId="{CD52A26D-CBDF-4035-BC39-4D3CCE72422C}" destId="{7C5B2A34-84F1-4A28-B135-EDB53BE0AF7D}" srcOrd="12" destOrd="0" presId="urn:microsoft.com/office/officeart/2005/8/layout/radial5"/>
    <dgm:cxn modelId="{2D873762-939A-4716-AAFE-B6434F9E7C4D}" type="presParOf" srcId="{CD52A26D-CBDF-4035-BC39-4D3CCE72422C}" destId="{FABFDA07-B1FB-4794-A007-2473A5849802}" srcOrd="13" destOrd="0" presId="urn:microsoft.com/office/officeart/2005/8/layout/radial5"/>
    <dgm:cxn modelId="{5B45081B-5679-4173-B60F-32B51956207F}" type="presParOf" srcId="{FABFDA07-B1FB-4794-A007-2473A5849802}" destId="{4E36518A-B27D-4EAF-84E8-C94F1ED122C7}" srcOrd="0" destOrd="0" presId="urn:microsoft.com/office/officeart/2005/8/layout/radial5"/>
    <dgm:cxn modelId="{32B3A17F-48D4-48C7-AFCC-BA5D9430776F}" type="presParOf" srcId="{CD52A26D-CBDF-4035-BC39-4D3CCE72422C}" destId="{CEA77E6E-389D-40A6-A279-E7560C3CE74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هدفگذاری کشورها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اقدامات کاهش انتشار 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شرکتهای فعال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2419513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>
        <a:xfrm>
          <a:off x="3628851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>
        <a:xfrm>
          <a:off x="4838189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>
        <a:xfrm>
          <a:off x="6047527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>
        <a:xfrm>
          <a:off x="7256865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1AC306-775E-44EE-863D-A70818ECF8D9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F9AF80E-0880-4F10-9B1B-F276FF1CA7D0}">
      <dgm:prSet phldrT="[Text]" custT="1"/>
      <dgm:spPr/>
      <dgm:t>
        <a:bodyPr/>
        <a:lstStyle/>
        <a:p>
          <a:pPr algn="just" rtl="1"/>
          <a:r>
            <a:rPr lang="fa-IR" sz="1800" b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1- ممیزی شرکت ها در جهت شناسایی منابع انتشار و میزان انتشار کربن</a:t>
          </a:r>
          <a:endParaRPr lang="en-US" sz="1800" dirty="0">
            <a:solidFill>
              <a:schemeClr val="tx1"/>
            </a:solidFill>
          </a:endParaRPr>
        </a:p>
      </dgm:t>
    </dgm:pt>
    <dgm:pt modelId="{B1116F01-10E6-48FF-86DB-FAB6AFFA0E9C}" type="parTrans" cxnId="{A946D12F-B5DA-4C1D-9485-0478BF46DA7A}">
      <dgm:prSet/>
      <dgm:spPr/>
      <dgm:t>
        <a:bodyPr/>
        <a:lstStyle/>
        <a:p>
          <a:pPr algn="just" rtl="1"/>
          <a:endParaRPr lang="en-US" sz="1800">
            <a:solidFill>
              <a:schemeClr val="tx1"/>
            </a:solidFill>
          </a:endParaRPr>
        </a:p>
      </dgm:t>
    </dgm:pt>
    <dgm:pt modelId="{1A091736-33E5-4CF2-AEA5-D4651EC9D2C1}" type="sibTrans" cxnId="{A946D12F-B5DA-4C1D-9485-0478BF46DA7A}">
      <dgm:prSet/>
      <dgm:spPr/>
      <dgm:t>
        <a:bodyPr/>
        <a:lstStyle/>
        <a:p>
          <a:pPr algn="just" rtl="1"/>
          <a:endParaRPr lang="en-US" sz="1800">
            <a:solidFill>
              <a:schemeClr val="tx1"/>
            </a:solidFill>
          </a:endParaRPr>
        </a:p>
      </dgm:t>
    </dgm:pt>
    <dgm:pt modelId="{BD1362A9-E9E3-42D2-B0E7-667C0B14AD90}">
      <dgm:prSet phldrT="[Text]" custT="1"/>
      <dgm:spPr/>
      <dgm:t>
        <a:bodyPr/>
        <a:lstStyle/>
        <a:p>
          <a:pPr algn="just" rtl="1"/>
          <a:r>
            <a:rPr lang="fa-IR" sz="1800" b="1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6- رتبه بندی شرکت های (صنایع) هم گروه از نظر میزان انتشار کربن</a:t>
          </a:r>
          <a:endParaRPr lang="en-US" sz="1800" u="sng" dirty="0">
            <a:solidFill>
              <a:schemeClr val="tx1"/>
            </a:solidFill>
          </a:endParaRPr>
        </a:p>
      </dgm:t>
    </dgm:pt>
    <dgm:pt modelId="{54DB406F-56AE-4B58-ACD7-FA7AAE99CE7A}" type="parTrans" cxnId="{202661B9-61A8-4FE5-9429-8B7591CFA403}">
      <dgm:prSet/>
      <dgm:spPr/>
      <dgm:t>
        <a:bodyPr/>
        <a:lstStyle/>
        <a:p>
          <a:pPr algn="just" rtl="1"/>
          <a:endParaRPr lang="en-US" sz="1800">
            <a:solidFill>
              <a:schemeClr val="tx1"/>
            </a:solidFill>
          </a:endParaRPr>
        </a:p>
      </dgm:t>
    </dgm:pt>
    <dgm:pt modelId="{0959DF21-52B2-43E1-807A-BBD2C6351ECF}" type="sibTrans" cxnId="{202661B9-61A8-4FE5-9429-8B7591CFA403}">
      <dgm:prSet/>
      <dgm:spPr/>
      <dgm:t>
        <a:bodyPr/>
        <a:lstStyle/>
        <a:p>
          <a:pPr algn="just" rtl="1"/>
          <a:endParaRPr lang="en-US" sz="1800">
            <a:solidFill>
              <a:schemeClr val="tx1"/>
            </a:solidFill>
          </a:endParaRPr>
        </a:p>
      </dgm:t>
    </dgm:pt>
    <dgm:pt modelId="{CA1A66C4-0270-4B9F-84D0-BC689A6382D5}">
      <dgm:prSet custT="1"/>
      <dgm:spPr/>
      <dgm:t>
        <a:bodyPr spcFirstLastPara="0" vert="horz" wrap="square" lIns="91440" tIns="91440" rIns="91440" bIns="91440" numCol="1" spcCol="1270" anchor="ctr" anchorCtr="0"/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3- تدوین اطلس انتشار گازهای گلخانه ای   </a:t>
          </a:r>
          <a:endParaRPr lang="en-US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</dgm:t>
    </dgm:pt>
    <dgm:pt modelId="{C5083092-CCD2-45A1-B237-EA5DEE0B7239}" type="parTrans" cxnId="{1E4CFBAE-19DA-455C-96FF-9E40C79E7F7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6FD6104-598E-4E28-9AD8-01F6EB212179}" type="sibTrans" cxnId="{1E4CFBAE-19DA-455C-96FF-9E40C79E7F7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87455B0-4353-495B-9456-6B20F499D471}">
      <dgm:prSet custT="1"/>
      <dgm:spPr/>
      <dgm:t>
        <a:bodyPr spcFirstLastPara="0" vert="horz" wrap="square" lIns="91440" tIns="91440" rIns="91440" bIns="91440" numCol="1" spcCol="1270" anchor="ctr" anchorCtr="0"/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4- ارائه راهکارهای کاهش/حذف انتشار کربن</a:t>
          </a:r>
          <a:endParaRPr lang="en-US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</dgm:t>
    </dgm:pt>
    <dgm:pt modelId="{78187988-DF59-42F6-9D73-605ED5670551}" type="parTrans" cxnId="{B0D59A83-714A-416D-AB6E-B72A1A34ABE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FC80B56-D453-4866-B61C-9F3F53557E1F}" type="sibTrans" cxnId="{B0D59A83-714A-416D-AB6E-B72A1A34ABE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225E9A7-C364-4A62-BCE3-00D30CFE1A6D}">
      <dgm:prSet custT="1"/>
      <dgm:spPr/>
      <dgm:t>
        <a:bodyPr spcFirstLastPara="0" vert="horz" wrap="square" lIns="91440" tIns="91440" rIns="91440" bIns="91440" numCol="1" spcCol="1270" anchor="ctr" anchorCtr="0"/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5- استقرار سیستم مدیریت کربن در شرکتها </a:t>
          </a:r>
          <a:endParaRPr lang="en-US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</dgm:t>
    </dgm:pt>
    <dgm:pt modelId="{EDB09459-1389-4DB5-AB00-5355B2D7D0C5}" type="parTrans" cxnId="{54650E71-7D16-4AE0-8507-2C5A8DE7EF1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3D1F8D7-3F37-4E86-A261-31C77C0EA8C7}" type="sibTrans" cxnId="{54650E71-7D16-4AE0-8507-2C5A8DE7EF1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DDE9064-B28F-48FA-898E-11484F128EED}">
      <dgm:prSet custT="1"/>
      <dgm:spPr/>
      <dgm:t>
        <a:bodyPr spcFirstLastPara="0" vert="horz" wrap="square" lIns="91440" tIns="91440" rIns="91440" bIns="91440" numCol="1" spcCol="1270" anchor="ctr" anchorCtr="0"/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2- محاسبه رد پای کربن به تفکیک محصولات و خدمات</a:t>
          </a:r>
          <a:endParaRPr lang="en-US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</dgm:t>
    </dgm:pt>
    <dgm:pt modelId="{C9CCC537-BFA7-4B5D-B3CE-32F8D54224DF}" type="parTrans" cxnId="{23D7E679-9E7A-4BF9-97B5-69C52330245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4E7A186-A183-4B9A-943E-E7D9B17C45EB}" type="sibTrans" cxnId="{23D7E679-9E7A-4BF9-97B5-69C52330245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A6075C0-DA85-4172-BE1D-262A629EC75D}" type="pres">
      <dgm:prSet presAssocID="{961AC306-775E-44EE-863D-A70818ECF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754D7F-B09C-42B4-B66C-02EEAEEED032}" type="pres">
      <dgm:prSet presAssocID="{1F9AF80E-0880-4F10-9B1B-F276FF1CA7D0}" presName="parentText" presStyleLbl="node1" presStyleIdx="0" presStyleCnt="6" custLinFactY="-21665" custLinFactNeighborX="2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9921E-C4D9-4793-AD54-52F64601D020}" type="pres">
      <dgm:prSet presAssocID="{1A091736-33E5-4CF2-AEA5-D4651EC9D2C1}" presName="spacer" presStyleCnt="0"/>
      <dgm:spPr/>
    </dgm:pt>
    <dgm:pt modelId="{BD827CF0-A8FF-49C3-926A-D8AC7966663B}" type="pres">
      <dgm:prSet presAssocID="{CDDE9064-B28F-48FA-898E-11484F128EED}" presName="parentText" presStyleLbl="node1" presStyleIdx="1" presStyleCnt="6" custLinFactNeighborY="-73840">
        <dgm:presLayoutVars>
          <dgm:chMax val="0"/>
          <dgm:bulletEnabled val="1"/>
        </dgm:presLayoutVars>
      </dgm:prSet>
      <dgm:spPr>
        <a:xfrm>
          <a:off x="0" y="955413"/>
          <a:ext cx="9718313" cy="786240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39D8BBC3-5BF2-4886-9FDF-70DFBA0D3EB9}" type="pres">
      <dgm:prSet presAssocID="{94E7A186-A183-4B9A-943E-E7D9B17C45EB}" presName="spacer" presStyleCnt="0"/>
      <dgm:spPr/>
    </dgm:pt>
    <dgm:pt modelId="{34EECB15-3BEC-4565-98F0-93AD3D48FF85}" type="pres">
      <dgm:prSet presAssocID="{CA1A66C4-0270-4B9F-84D0-BC689A6382D5}" presName="parentText" presStyleLbl="node1" presStyleIdx="2" presStyleCnt="6" custLinFactNeighborY="-83070">
        <dgm:presLayoutVars>
          <dgm:chMax val="0"/>
          <dgm:bulletEnabled val="1"/>
        </dgm:presLayoutVars>
      </dgm:prSet>
      <dgm:spPr>
        <a:xfrm>
          <a:off x="0" y="1929821"/>
          <a:ext cx="9718313" cy="1559025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225DED9B-03D2-4CB4-BF8A-7260298A6109}" type="pres">
      <dgm:prSet presAssocID="{16FD6104-598E-4E28-9AD8-01F6EB212179}" presName="spacer" presStyleCnt="0"/>
      <dgm:spPr/>
    </dgm:pt>
    <dgm:pt modelId="{B800F64A-CF4C-46E9-8D0C-B203438C8447}" type="pres">
      <dgm:prSet presAssocID="{987455B0-4353-495B-9456-6B20F499D471}" presName="parentText" presStyleLbl="node1" presStyleIdx="3" presStyleCnt="6" custLinFactY="-235" custLinFactNeighborY="-100000">
        <dgm:presLayoutVars>
          <dgm:chMax val="0"/>
          <dgm:bulletEnabled val="1"/>
        </dgm:presLayoutVars>
      </dgm:prSet>
      <dgm:spPr>
        <a:xfrm>
          <a:off x="0" y="2782773"/>
          <a:ext cx="9718313" cy="1230693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258794FA-F157-45A9-81B6-F0EC3113FBE0}" type="pres">
      <dgm:prSet presAssocID="{6FC80B56-D453-4866-B61C-9F3F53557E1F}" presName="spacer" presStyleCnt="0"/>
      <dgm:spPr/>
    </dgm:pt>
    <dgm:pt modelId="{27708FF5-E2F4-4520-BF7B-057B43492F49}" type="pres">
      <dgm:prSet presAssocID="{C225E9A7-C364-4A62-BCE3-00D30CFE1A6D}" presName="parentText" presStyleLbl="node1" presStyleIdx="4" presStyleCnt="6" custLinFactY="-1959" custLinFactNeighborY="-100000">
        <dgm:presLayoutVars>
          <dgm:chMax val="0"/>
          <dgm:bulletEnabled val="1"/>
        </dgm:presLayoutVars>
      </dgm:prSet>
      <dgm:spPr>
        <a:xfrm>
          <a:off x="0" y="3258428"/>
          <a:ext cx="9718313" cy="1072312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6A1ACF9B-A0F9-4FEA-90F7-BD4B05579E1D}" type="pres">
      <dgm:prSet presAssocID="{53D1F8D7-3F37-4E86-A261-31C77C0EA8C7}" presName="spacer" presStyleCnt="0"/>
      <dgm:spPr/>
    </dgm:pt>
    <dgm:pt modelId="{603470DA-258E-4DE6-B1EA-62AF527EAEFE}" type="pres">
      <dgm:prSet presAssocID="{BD1362A9-E9E3-42D2-B0E7-667C0B14AD90}" presName="parentText" presStyleLbl="node1" presStyleIdx="5" presStyleCnt="6" custLinFactY="-62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59A83-714A-416D-AB6E-B72A1A34ABE8}" srcId="{961AC306-775E-44EE-863D-A70818ECF8D9}" destId="{987455B0-4353-495B-9456-6B20F499D471}" srcOrd="3" destOrd="0" parTransId="{78187988-DF59-42F6-9D73-605ED5670551}" sibTransId="{6FC80B56-D453-4866-B61C-9F3F53557E1F}"/>
    <dgm:cxn modelId="{1DB52346-99C9-429B-B1FF-D1F4F31AB742}" type="presOf" srcId="{BD1362A9-E9E3-42D2-B0E7-667C0B14AD90}" destId="{603470DA-258E-4DE6-B1EA-62AF527EAEFE}" srcOrd="0" destOrd="0" presId="urn:microsoft.com/office/officeart/2005/8/layout/vList2"/>
    <dgm:cxn modelId="{1E4CFBAE-19DA-455C-96FF-9E40C79E7F7B}" srcId="{961AC306-775E-44EE-863D-A70818ECF8D9}" destId="{CA1A66C4-0270-4B9F-84D0-BC689A6382D5}" srcOrd="2" destOrd="0" parTransId="{C5083092-CCD2-45A1-B237-EA5DEE0B7239}" sibTransId="{16FD6104-598E-4E28-9AD8-01F6EB212179}"/>
    <dgm:cxn modelId="{F3C2CB8A-4C7D-40A0-8895-5EA0496BB0D2}" type="presOf" srcId="{CA1A66C4-0270-4B9F-84D0-BC689A6382D5}" destId="{34EECB15-3BEC-4565-98F0-93AD3D48FF85}" srcOrd="0" destOrd="0" presId="urn:microsoft.com/office/officeart/2005/8/layout/vList2"/>
    <dgm:cxn modelId="{F79BBBBB-33B6-4AC7-8FA0-D9B159FC0AF9}" type="presOf" srcId="{C225E9A7-C364-4A62-BCE3-00D30CFE1A6D}" destId="{27708FF5-E2F4-4520-BF7B-057B43492F49}" srcOrd="0" destOrd="0" presId="urn:microsoft.com/office/officeart/2005/8/layout/vList2"/>
    <dgm:cxn modelId="{8F562820-DF39-49C9-9F31-2A4BAE4DA817}" type="presOf" srcId="{987455B0-4353-495B-9456-6B20F499D471}" destId="{B800F64A-CF4C-46E9-8D0C-B203438C8447}" srcOrd="0" destOrd="0" presId="urn:microsoft.com/office/officeart/2005/8/layout/vList2"/>
    <dgm:cxn modelId="{306CC98C-EF8D-4AF2-9429-CF80EC404F32}" type="presOf" srcId="{CDDE9064-B28F-48FA-898E-11484F128EED}" destId="{BD827CF0-A8FF-49C3-926A-D8AC7966663B}" srcOrd="0" destOrd="0" presId="urn:microsoft.com/office/officeart/2005/8/layout/vList2"/>
    <dgm:cxn modelId="{23D7E679-9E7A-4BF9-97B5-69C52330245F}" srcId="{961AC306-775E-44EE-863D-A70818ECF8D9}" destId="{CDDE9064-B28F-48FA-898E-11484F128EED}" srcOrd="1" destOrd="0" parTransId="{C9CCC537-BFA7-4B5D-B3CE-32F8D54224DF}" sibTransId="{94E7A186-A183-4B9A-943E-E7D9B17C45EB}"/>
    <dgm:cxn modelId="{0D625BD6-7332-4F36-8967-DE9094798CC8}" type="presOf" srcId="{1F9AF80E-0880-4F10-9B1B-F276FF1CA7D0}" destId="{B6754D7F-B09C-42B4-B66C-02EEAEEED032}" srcOrd="0" destOrd="0" presId="urn:microsoft.com/office/officeart/2005/8/layout/vList2"/>
    <dgm:cxn modelId="{54650E71-7D16-4AE0-8507-2C5A8DE7EF15}" srcId="{961AC306-775E-44EE-863D-A70818ECF8D9}" destId="{C225E9A7-C364-4A62-BCE3-00D30CFE1A6D}" srcOrd="4" destOrd="0" parTransId="{EDB09459-1389-4DB5-AB00-5355B2D7D0C5}" sibTransId="{53D1F8D7-3F37-4E86-A261-31C77C0EA8C7}"/>
    <dgm:cxn modelId="{A946D12F-B5DA-4C1D-9485-0478BF46DA7A}" srcId="{961AC306-775E-44EE-863D-A70818ECF8D9}" destId="{1F9AF80E-0880-4F10-9B1B-F276FF1CA7D0}" srcOrd="0" destOrd="0" parTransId="{B1116F01-10E6-48FF-86DB-FAB6AFFA0E9C}" sibTransId="{1A091736-33E5-4CF2-AEA5-D4651EC9D2C1}"/>
    <dgm:cxn modelId="{202661B9-61A8-4FE5-9429-8B7591CFA403}" srcId="{961AC306-775E-44EE-863D-A70818ECF8D9}" destId="{BD1362A9-E9E3-42D2-B0E7-667C0B14AD90}" srcOrd="5" destOrd="0" parTransId="{54DB406F-56AE-4B58-ACD7-FA7AAE99CE7A}" sibTransId="{0959DF21-52B2-43E1-807A-BBD2C6351ECF}"/>
    <dgm:cxn modelId="{DAED7B09-9B3A-42FA-9F1B-C6528662CF8C}" type="presOf" srcId="{961AC306-775E-44EE-863D-A70818ECF8D9}" destId="{5A6075C0-DA85-4172-BE1D-262A629EC75D}" srcOrd="0" destOrd="0" presId="urn:microsoft.com/office/officeart/2005/8/layout/vList2"/>
    <dgm:cxn modelId="{B20B8CF8-486E-4366-9A59-E0E9729559CF}" type="presParOf" srcId="{5A6075C0-DA85-4172-BE1D-262A629EC75D}" destId="{B6754D7F-B09C-42B4-B66C-02EEAEEED032}" srcOrd="0" destOrd="0" presId="urn:microsoft.com/office/officeart/2005/8/layout/vList2"/>
    <dgm:cxn modelId="{6808AE21-E342-48F5-9118-421370A470B1}" type="presParOf" srcId="{5A6075C0-DA85-4172-BE1D-262A629EC75D}" destId="{B549921E-C4D9-4793-AD54-52F64601D020}" srcOrd="1" destOrd="0" presId="urn:microsoft.com/office/officeart/2005/8/layout/vList2"/>
    <dgm:cxn modelId="{250AA21B-097B-4C75-A399-C4951D91C1E9}" type="presParOf" srcId="{5A6075C0-DA85-4172-BE1D-262A629EC75D}" destId="{BD827CF0-A8FF-49C3-926A-D8AC7966663B}" srcOrd="2" destOrd="0" presId="urn:microsoft.com/office/officeart/2005/8/layout/vList2"/>
    <dgm:cxn modelId="{801BAC92-08EA-4B6E-B1EB-0BCAE75D4A02}" type="presParOf" srcId="{5A6075C0-DA85-4172-BE1D-262A629EC75D}" destId="{39D8BBC3-5BF2-4886-9FDF-70DFBA0D3EB9}" srcOrd="3" destOrd="0" presId="urn:microsoft.com/office/officeart/2005/8/layout/vList2"/>
    <dgm:cxn modelId="{BC069351-03C2-46E7-B098-4A1316E02781}" type="presParOf" srcId="{5A6075C0-DA85-4172-BE1D-262A629EC75D}" destId="{34EECB15-3BEC-4565-98F0-93AD3D48FF85}" srcOrd="4" destOrd="0" presId="urn:microsoft.com/office/officeart/2005/8/layout/vList2"/>
    <dgm:cxn modelId="{3DCA21B7-5B46-4B33-871D-BFEBFFF51C8D}" type="presParOf" srcId="{5A6075C0-DA85-4172-BE1D-262A629EC75D}" destId="{225DED9B-03D2-4CB4-BF8A-7260298A6109}" srcOrd="5" destOrd="0" presId="urn:microsoft.com/office/officeart/2005/8/layout/vList2"/>
    <dgm:cxn modelId="{0451D46B-1D38-47AB-BE6B-B579DD25D9E3}" type="presParOf" srcId="{5A6075C0-DA85-4172-BE1D-262A629EC75D}" destId="{B800F64A-CF4C-46E9-8D0C-B203438C8447}" srcOrd="6" destOrd="0" presId="urn:microsoft.com/office/officeart/2005/8/layout/vList2"/>
    <dgm:cxn modelId="{0FBD5822-A6AD-402D-B964-FC402321E846}" type="presParOf" srcId="{5A6075C0-DA85-4172-BE1D-262A629EC75D}" destId="{258794FA-F157-45A9-81B6-F0EC3113FBE0}" srcOrd="7" destOrd="0" presId="urn:microsoft.com/office/officeart/2005/8/layout/vList2"/>
    <dgm:cxn modelId="{594E20BC-3037-40C0-BB01-7C97AFE99C8B}" type="presParOf" srcId="{5A6075C0-DA85-4172-BE1D-262A629EC75D}" destId="{27708FF5-E2F4-4520-BF7B-057B43492F49}" srcOrd="8" destOrd="0" presId="urn:microsoft.com/office/officeart/2005/8/layout/vList2"/>
    <dgm:cxn modelId="{57BF3FB3-523B-47A7-BFD2-E59B67D84DEF}" type="presParOf" srcId="{5A6075C0-DA85-4172-BE1D-262A629EC75D}" destId="{6A1ACF9B-A0F9-4FEA-90F7-BD4B05579E1D}" srcOrd="9" destOrd="0" presId="urn:microsoft.com/office/officeart/2005/8/layout/vList2"/>
    <dgm:cxn modelId="{A9F1F97C-52B8-4095-A20F-85990892657E}" type="presParOf" srcId="{5A6075C0-DA85-4172-BE1D-262A629EC75D}" destId="{603470DA-258E-4DE6-B1EA-62AF527EAEF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هدفگذاری کشورها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اقدامات کاهش انتشار 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شرکتهای فعال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2419513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>
        <a:xfrm>
          <a:off x="3628851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>
        <a:xfrm>
          <a:off x="4838189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>
        <a:xfrm>
          <a:off x="6047527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>
        <a:xfrm>
          <a:off x="8466202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منابع انتشار</a:t>
          </a:r>
          <a:endParaRPr lang="en-US" sz="900" dirty="0"/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وضعیت انتشار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dirty="0"/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dirty="0"/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dirty="0"/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04664" y="2530739"/>
          <a:ext cx="892968" cy="357187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وضعیت انتشار</a:t>
          </a:r>
          <a:endParaRPr lang="en-US" sz="9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dirty="0"/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dirty="0"/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dirty="0"/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dirty="0"/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dirty="0"/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dirty="0"/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2419513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dirty="0"/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dirty="0"/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dirty="0"/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2419513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30AB4E-3C45-4D2C-87E7-C56C9EFD7D33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26470A-5194-4988-94B9-5D1FC5E68223}">
      <dgm:prSet phldrT="[Text]" custT="1"/>
      <dgm:spPr/>
      <dgm:t>
        <a:bodyPr/>
        <a:lstStyle/>
        <a:p>
          <a:r>
            <a:rPr lang="fa-IR" sz="2400" b="1" u="none" dirty="0">
              <a:solidFill>
                <a:schemeClr val="tx1"/>
              </a:solidFill>
              <a:cs typeface="B Nazanin" panose="00000400000000000000" pitchFamily="2" charset="-78"/>
            </a:rPr>
            <a:t>چین</a:t>
          </a:r>
          <a:endParaRPr lang="en-US" sz="2400" b="1" u="none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69159EF-DF0C-428D-B419-53363529EC00}" type="parTrans" cxnId="{9C9BFA82-36D4-475A-A3F4-0F5881AD5C94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2B6C266-237C-4227-A706-1E4BE3393066}" type="sibTrans" cxnId="{9C9BFA82-36D4-475A-A3F4-0F5881AD5C94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E399D23-61F7-4E56-A77E-BF0FD02AF217}">
      <dgm:prSet phldrT="[Text]"/>
      <dgm:spPr/>
      <dgm:t>
        <a:bodyPr anchor="ctr" anchorCtr="0"/>
        <a:lstStyle/>
        <a:p>
          <a:pPr algn="ctr" rtl="1">
            <a:lnSpc>
              <a:spcPct val="100000"/>
            </a:lnSpc>
          </a:pPr>
          <a:r>
            <a:rPr lang="fa-IR" b="1" u="none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دستیابی </a:t>
          </a:r>
          <a:r>
            <a:rPr lang="ar-SA" b="1" u="none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به کربن خنثی</a:t>
          </a:r>
          <a:r>
            <a:rPr lang="fa-IR" b="1" u="none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r>
            <a:rPr lang="ar-SA" b="1" u="none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تا سال 2060</a:t>
          </a:r>
          <a:endParaRPr lang="en-US" b="1" u="none" dirty="0">
            <a:solidFill>
              <a:schemeClr val="accent1"/>
            </a:solidFill>
            <a:cs typeface="B Nazanin" panose="00000400000000000000" pitchFamily="2" charset="-78"/>
          </a:endParaRPr>
        </a:p>
      </dgm:t>
    </dgm:pt>
    <dgm:pt modelId="{2A546741-CF26-44A6-82D7-9C12E673C88A}" type="parTrans" cxnId="{1AC4D17A-AA58-4D2E-810E-75554980F896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BC3A2CF-676B-4742-B74B-431280471B01}" type="sibTrans" cxnId="{1AC4D17A-AA58-4D2E-810E-75554980F896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4E645FA-5004-4A83-95E6-637DB84D4763}">
      <dgm:prSet phldrT="[Text]" custT="1"/>
      <dgm:spPr/>
      <dgm:t>
        <a:bodyPr/>
        <a:lstStyle/>
        <a:p>
          <a:r>
            <a:rPr lang="fa-IR" sz="2400" b="1" u="none" dirty="0">
              <a:solidFill>
                <a:schemeClr val="tx1"/>
              </a:solidFill>
              <a:cs typeface="B Nazanin" panose="00000400000000000000" pitchFamily="2" charset="-78"/>
            </a:rPr>
            <a:t>ژاپن</a:t>
          </a:r>
          <a:endParaRPr lang="en-US" sz="2400" b="1" u="none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EF14CFD-1B4D-47CC-B6AD-FD03F767D53B}" type="parTrans" cxnId="{019A6392-668E-426B-B1FC-D5FB4AA5D75C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1EA89D1-FC27-4B22-9327-E174516C6877}" type="sibTrans" cxnId="{019A6392-668E-426B-B1FC-D5FB4AA5D75C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46E4BC1-F5ED-4507-A36E-7090155992F7}">
      <dgm:prSet phldrT="[Text]"/>
      <dgm:spPr/>
      <dgm:t>
        <a:bodyPr anchor="ctr" anchorCtr="0"/>
        <a:lstStyle/>
        <a:p>
          <a:pPr algn="ctr" rtl="1"/>
          <a:r>
            <a:rPr lang="fa-IR" b="1" u="none" dirty="0">
              <a:solidFill>
                <a:srgbClr val="0DBB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دستیابی </a:t>
          </a:r>
          <a:r>
            <a:rPr lang="ar-SA" b="1" u="none" dirty="0">
              <a:solidFill>
                <a:srgbClr val="0DBB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به کربن خنثی تا سال 2050 </a:t>
          </a:r>
          <a:r>
            <a:rPr lang="fa-IR" b="1" u="none" dirty="0">
              <a:solidFill>
                <a:srgbClr val="0DBB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+ </a:t>
          </a:r>
          <a:r>
            <a:rPr lang="ar-SA" b="1" u="none" dirty="0">
              <a:solidFill>
                <a:srgbClr val="0DBB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افزایش استفاده از انرژی‌های تجدیدپذیر، به ویژه انرژی خورشیدی و بادی</a:t>
          </a:r>
          <a:endParaRPr lang="en-US" b="1" u="none" dirty="0">
            <a:solidFill>
              <a:srgbClr val="0DBBB3"/>
            </a:solidFill>
            <a:cs typeface="B Nazanin" panose="00000400000000000000" pitchFamily="2" charset="-78"/>
          </a:endParaRPr>
        </a:p>
      </dgm:t>
    </dgm:pt>
    <dgm:pt modelId="{6291C111-D547-4846-88BD-FA236E4252DA}" type="parTrans" cxnId="{CBA69E4B-AE7F-4F27-92B3-ACF5AC6DB453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AAB9A21-6001-4045-AF29-870B24598E57}" type="sibTrans" cxnId="{CBA69E4B-AE7F-4F27-92B3-ACF5AC6DB453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8E3A685-8092-4F4F-BDB3-1DBF4420228B}">
      <dgm:prSet phldrT="[Text]" custT="1"/>
      <dgm:spPr/>
      <dgm:t>
        <a:bodyPr/>
        <a:lstStyle/>
        <a:p>
          <a:r>
            <a:rPr lang="ar-SA" sz="2400" b="1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هند</a:t>
          </a:r>
          <a:endParaRPr lang="en-US" sz="2400" b="1" u="none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8FA4FC5-9E12-4410-A33B-8FBEA20DC6B6}" type="parTrans" cxnId="{F9FA6F3A-A8D5-4C83-B8A4-1EFE59A4A7C2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A38E3F3-7B86-4ED0-A950-E981EB510F9B}" type="sibTrans" cxnId="{F9FA6F3A-A8D5-4C83-B8A4-1EFE59A4A7C2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8D4B9CE-9ED7-4DFB-9432-BF4BC3749C90}">
      <dgm:prSet phldrT="[Text]"/>
      <dgm:spPr/>
      <dgm:t>
        <a:bodyPr anchor="ctr" anchorCtr="0"/>
        <a:lstStyle/>
        <a:p>
          <a:pPr algn="ctr" rtl="1"/>
          <a:r>
            <a:rPr lang="fa-IR" b="1" u="none" dirty="0">
              <a:solidFill>
                <a:srgbClr val="00A03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تامین</a:t>
          </a:r>
          <a:r>
            <a:rPr lang="ar-SA" b="1" u="none" dirty="0">
              <a:solidFill>
                <a:srgbClr val="00A03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50</a:t>
          </a:r>
          <a:r>
            <a:rPr lang="ar-SA" b="1" u="none" dirty="0">
              <a:solidFill>
                <a:srgbClr val="00A03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rPr>
            <a:t>٪</a:t>
          </a:r>
          <a:r>
            <a:rPr lang="ar-SA" b="1" u="none" dirty="0">
              <a:solidFill>
                <a:srgbClr val="00A03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از نیازهای انرژی خود از منابع غیر فسیلی</a:t>
          </a:r>
          <a:r>
            <a:rPr lang="fa-IR" b="1" u="none" dirty="0">
              <a:solidFill>
                <a:srgbClr val="00A03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تا سال 2030</a:t>
          </a:r>
          <a:endParaRPr lang="en-US" b="1" u="none" dirty="0">
            <a:solidFill>
              <a:srgbClr val="00A037"/>
            </a:solidFill>
            <a:cs typeface="B Nazanin" panose="00000400000000000000" pitchFamily="2" charset="-78"/>
          </a:endParaRPr>
        </a:p>
      </dgm:t>
    </dgm:pt>
    <dgm:pt modelId="{B15ABBE6-A3BE-4EB9-A71D-88E74E0568FD}" type="parTrans" cxnId="{4BB166AD-4456-4641-A95F-F0A536EE2A2F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3DC2B5B-8E61-4383-93B9-C1709D13A70C}" type="sibTrans" cxnId="{4BB166AD-4456-4641-A95F-F0A536EE2A2F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D47D1EC-3E9C-4C5D-B964-EDA84DBB593A}">
      <dgm:prSet custT="1"/>
      <dgm:spPr/>
      <dgm:t>
        <a:bodyPr/>
        <a:lstStyle/>
        <a:p>
          <a:r>
            <a:rPr lang="fa-IR" sz="2000" b="1" u="none" dirty="0">
              <a:solidFill>
                <a:schemeClr val="tx1"/>
              </a:solidFill>
              <a:cs typeface="B Nazanin" panose="00000400000000000000" pitchFamily="2" charset="-78"/>
            </a:rPr>
            <a:t>اتحادیه اروپا )</a:t>
          </a:r>
          <a:r>
            <a:rPr lang="en-US" sz="2000" b="1" u="none" dirty="0">
              <a:solidFill>
                <a:schemeClr val="tx1"/>
              </a:solidFill>
              <a:cs typeface="B Nazanin" panose="00000400000000000000" pitchFamily="2" charset="-78"/>
            </a:rPr>
            <a:t>EU</a:t>
          </a:r>
          <a:r>
            <a:rPr lang="fa-IR" sz="2000" b="1" u="none" dirty="0">
              <a:solidFill>
                <a:schemeClr val="tx1"/>
              </a:solidFill>
              <a:cs typeface="B Nazanin" panose="00000400000000000000" pitchFamily="2" charset="-78"/>
            </a:rPr>
            <a:t>(</a:t>
          </a:r>
          <a:r>
            <a:rPr lang="en-US" sz="2000" b="1" u="none" dirty="0">
              <a:solidFill>
                <a:schemeClr val="tx1"/>
              </a:solidFill>
              <a:cs typeface="B Nazanin" panose="00000400000000000000" pitchFamily="2" charset="-78"/>
            </a:rPr>
            <a:t> </a:t>
          </a:r>
        </a:p>
      </dgm:t>
    </dgm:pt>
    <dgm:pt modelId="{55A4C6E1-E1CF-4DBA-9556-06FD08B1211A}" type="parTrans" cxnId="{E7632C2A-BFB7-4CCD-ABEA-8C76BDF7FAE3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48DEFFA-323D-4F8B-88CE-E1114FE71096}" type="sibTrans" cxnId="{E7632C2A-BFB7-4CCD-ABEA-8C76BDF7FAE3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541200A-C02C-44B1-8148-FA05258733C6}">
      <dgm:prSet custT="1"/>
      <dgm:spPr/>
      <dgm:t>
        <a:bodyPr/>
        <a:lstStyle/>
        <a:p>
          <a:r>
            <a:rPr lang="ar-SA" sz="2000" b="1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ایالات متحده </a:t>
          </a:r>
          <a:endParaRPr lang="en-US" sz="2000" b="1" u="none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6813A13-D8B0-4381-AE3B-8BA8663DA703}" type="parTrans" cxnId="{3F52E2E9-A42E-46B4-82DC-2421B9CD7FC1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4D6BCF9-27AA-469E-8131-CD2D99DA188C}" type="sibTrans" cxnId="{3F52E2E9-A42E-46B4-82DC-2421B9CD7FC1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0C40DD6-B1B4-444E-8E1E-BD1AC35D4081}">
      <dgm:prSet/>
      <dgm:spPr/>
      <dgm:t>
        <a:bodyPr anchor="ctr" anchorCtr="0"/>
        <a:lstStyle/>
        <a:p>
          <a:pPr algn="ctr" rtl="1">
            <a:buFont typeface="Wingdings" panose="05000000000000000000" pitchFamily="2" charset="2"/>
            <a:buNone/>
          </a:pPr>
          <a:r>
            <a:rPr lang="ar-SA" b="1" u="none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این اتحادیه با توافق سبز اروپا</a:t>
          </a:r>
          <a:r>
            <a:rPr lang="en-US" b="1" u="none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r>
            <a:rPr lang="ar-SA" b="1" u="none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هدف رسیدن به کربن خنثی</a:t>
          </a:r>
          <a:r>
            <a:rPr lang="en-US" b="1" u="none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r>
            <a:rPr lang="ar-SA" b="1" u="none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تا سال 2050 را تعیین کرده است. </a:t>
          </a:r>
          <a:endParaRPr lang="en-US" b="1" u="none" dirty="0">
            <a:solidFill>
              <a:srgbClr val="579D00"/>
            </a:solidFill>
            <a:cs typeface="B Nazanin" panose="00000400000000000000" pitchFamily="2" charset="-78"/>
          </a:endParaRPr>
        </a:p>
      </dgm:t>
    </dgm:pt>
    <dgm:pt modelId="{E6936298-48EE-40E4-AE6C-04F140F2A1FF}" type="parTrans" cxnId="{C569EA25-833F-4364-B1A6-C4979AABE6E7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CCF758D-2958-4A9B-8FFD-1B8ADBFDA2DD}" type="sibTrans" cxnId="{C569EA25-833F-4364-B1A6-C4979AABE6E7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BE8171C-6A3E-4650-B6E5-395548304485}">
      <dgm:prSet/>
      <dgm:spPr/>
      <dgm:t>
        <a:bodyPr anchor="ctr" anchorCtr="0"/>
        <a:lstStyle/>
        <a:p>
          <a:pPr algn="ctr" rtl="1"/>
          <a:r>
            <a:rPr lang="ar-SA" b="1" u="none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هدف کاهش 50 تا 52 درصدی انتشار گازهای گلخانه‌ای تا سال 2030 </a:t>
          </a:r>
          <a:endParaRPr lang="en-US" b="1" u="none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150DF915-2758-4DFB-9DEC-A3547B7920B6}" type="parTrans" cxnId="{F3C2E909-554E-47A6-813E-8C76FE60673A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F3CB2A6-253F-458E-9477-0F8B0E6F2F64}" type="sibTrans" cxnId="{F3C2E909-554E-47A6-813E-8C76FE60673A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A6C7BF9-EB1C-46B5-B77C-D2AAF79012A5}">
      <dgm:prSet/>
      <dgm:spPr/>
      <dgm:t>
        <a:bodyPr anchor="ctr" anchorCtr="0"/>
        <a:lstStyle/>
        <a:p>
          <a:pPr algn="ctr" rtl="1"/>
          <a:endParaRPr lang="en-US" b="1" u="none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EF8BD03E-CE79-477F-A1C6-10854394E036}" type="parTrans" cxnId="{3623CABD-936C-464A-BFFB-AC06B6BB061F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A833EBF-D979-4485-BF6A-CC31AD2A319A}" type="sibTrans" cxnId="{3623CABD-936C-464A-BFFB-AC06B6BB061F}">
      <dgm:prSet/>
      <dgm:spPr/>
      <dgm:t>
        <a:bodyPr/>
        <a:lstStyle/>
        <a:p>
          <a:endParaRPr lang="en-US" b="1" u="none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DF35B6F-EF53-4158-841F-147AC48EA6F2}" type="pres">
      <dgm:prSet presAssocID="{2A30AB4E-3C45-4D2C-87E7-C56C9EFD7D33}" presName="Name0" presStyleCnt="0">
        <dgm:presLayoutVars>
          <dgm:chMax val="7"/>
          <dgm:chPref val="5"/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5BD26F-2A80-408E-A316-63E645979B0A}" type="pres">
      <dgm:prSet presAssocID="{1541200A-C02C-44B1-8148-FA05258733C6}" presName="ChildAccent5" presStyleCnt="0"/>
      <dgm:spPr/>
    </dgm:pt>
    <dgm:pt modelId="{6A313DE6-7187-44A5-83D8-3AEFE5676E52}" type="pres">
      <dgm:prSet presAssocID="{1541200A-C02C-44B1-8148-FA05258733C6}" presName="ChildAccent" presStyleLbl="alignImgPlace1" presStyleIdx="0" presStyleCnt="5"/>
      <dgm:spPr/>
      <dgm:t>
        <a:bodyPr/>
        <a:lstStyle/>
        <a:p>
          <a:endParaRPr lang="en-US"/>
        </a:p>
      </dgm:t>
    </dgm:pt>
    <dgm:pt modelId="{B475F0D5-3C3C-441D-BC37-C6296D07C10A}" type="pres">
      <dgm:prSet presAssocID="{1541200A-C02C-44B1-8148-FA05258733C6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3BFC4-51E6-4DAB-BDF1-558D050BB077}" type="pres">
      <dgm:prSet presAssocID="{1541200A-C02C-44B1-8148-FA05258733C6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96007-E1DB-43DE-AB92-8DEA949B93D5}" type="pres">
      <dgm:prSet presAssocID="{6D47D1EC-3E9C-4C5D-B964-EDA84DBB593A}" presName="ChildAccent4" presStyleCnt="0"/>
      <dgm:spPr/>
    </dgm:pt>
    <dgm:pt modelId="{C86D9F5C-D43F-4422-9E49-3CBFC335C630}" type="pres">
      <dgm:prSet presAssocID="{6D47D1EC-3E9C-4C5D-B964-EDA84DBB593A}" presName="ChildAccent" presStyleLbl="alignImgPlace1" presStyleIdx="1" presStyleCnt="5"/>
      <dgm:spPr/>
      <dgm:t>
        <a:bodyPr/>
        <a:lstStyle/>
        <a:p>
          <a:endParaRPr lang="en-US"/>
        </a:p>
      </dgm:t>
    </dgm:pt>
    <dgm:pt modelId="{D8699483-1EA3-41A8-94E3-EABD89B8B0E1}" type="pres">
      <dgm:prSet presAssocID="{6D47D1EC-3E9C-4C5D-B964-EDA84DBB593A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A51CF-289F-4282-9399-01C7A8EE0042}" type="pres">
      <dgm:prSet presAssocID="{6D47D1EC-3E9C-4C5D-B964-EDA84DBB593A}" presName="Parent4" presStyleLbl="node1" presStyleIdx="1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692F0-597C-47A2-8F52-AC811DD9DF44}" type="pres">
      <dgm:prSet presAssocID="{08E3A685-8092-4F4F-BDB3-1DBF4420228B}" presName="ChildAccent3" presStyleCnt="0"/>
      <dgm:spPr/>
    </dgm:pt>
    <dgm:pt modelId="{631440ED-50FD-4639-B486-333734AE21BE}" type="pres">
      <dgm:prSet presAssocID="{08E3A685-8092-4F4F-BDB3-1DBF4420228B}" presName="ChildAccent" presStyleLbl="alignImgPlace1" presStyleIdx="2" presStyleCnt="5"/>
      <dgm:spPr/>
      <dgm:t>
        <a:bodyPr/>
        <a:lstStyle/>
        <a:p>
          <a:endParaRPr lang="en-US"/>
        </a:p>
      </dgm:t>
    </dgm:pt>
    <dgm:pt modelId="{D0BD063E-806E-4317-A0E9-9940E37FC0AF}" type="pres">
      <dgm:prSet presAssocID="{08E3A685-8092-4F4F-BDB3-1DBF4420228B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8D3FA-0AAD-488A-A73B-68A1A7186535}" type="pres">
      <dgm:prSet presAssocID="{08E3A685-8092-4F4F-BDB3-1DBF4420228B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19AFD-D308-4D0F-A981-54C3A34990CC}" type="pres">
      <dgm:prSet presAssocID="{A4E645FA-5004-4A83-95E6-637DB84D4763}" presName="ChildAccent2" presStyleCnt="0"/>
      <dgm:spPr/>
    </dgm:pt>
    <dgm:pt modelId="{3A764FA1-A9C3-4B65-BE1E-0E05B2146D8E}" type="pres">
      <dgm:prSet presAssocID="{A4E645FA-5004-4A83-95E6-637DB84D4763}" presName="ChildAccent" presStyleLbl="alignImgPlace1" presStyleIdx="3" presStyleCnt="5"/>
      <dgm:spPr/>
      <dgm:t>
        <a:bodyPr/>
        <a:lstStyle/>
        <a:p>
          <a:endParaRPr lang="en-US"/>
        </a:p>
      </dgm:t>
    </dgm:pt>
    <dgm:pt modelId="{BD446B93-D209-454B-AA85-2F30F75B2701}" type="pres">
      <dgm:prSet presAssocID="{A4E645FA-5004-4A83-95E6-637DB84D476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211ED-F6F0-4A54-81D4-8AF13CF7621D}" type="pres">
      <dgm:prSet presAssocID="{A4E645FA-5004-4A83-95E6-637DB84D4763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69C05-FE49-49FE-B61E-84F348FCDA58}" type="pres">
      <dgm:prSet presAssocID="{D126470A-5194-4988-94B9-5D1FC5E68223}" presName="ChildAccent1" presStyleCnt="0"/>
      <dgm:spPr/>
    </dgm:pt>
    <dgm:pt modelId="{5E422DB9-1A01-4D28-89A3-1D0BCC176E5D}" type="pres">
      <dgm:prSet presAssocID="{D126470A-5194-4988-94B9-5D1FC5E68223}" presName="ChildAccent" presStyleLbl="alignImgPlace1" presStyleIdx="4" presStyleCnt="5"/>
      <dgm:spPr/>
      <dgm:t>
        <a:bodyPr/>
        <a:lstStyle/>
        <a:p>
          <a:endParaRPr lang="en-US"/>
        </a:p>
      </dgm:t>
    </dgm:pt>
    <dgm:pt modelId="{DE50FD4E-B054-4989-9F39-7C3C8085934A}" type="pres">
      <dgm:prSet presAssocID="{D126470A-5194-4988-94B9-5D1FC5E6822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698CF-ED37-4632-949F-3708022C085D}" type="pres">
      <dgm:prSet presAssocID="{D126470A-5194-4988-94B9-5D1FC5E68223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05202-1562-45B2-B42A-5F7291064D88}" type="presOf" srcId="{38D4B9CE-9ED7-4DFB-9432-BF4BC3749C90}" destId="{D0BD063E-806E-4317-A0E9-9940E37FC0AF}" srcOrd="1" destOrd="0" presId="urn:microsoft.com/office/officeart/2011/layout/InterconnectedBlockProcess"/>
    <dgm:cxn modelId="{F9FA6F3A-A8D5-4C83-B8A4-1EFE59A4A7C2}" srcId="{2A30AB4E-3C45-4D2C-87E7-C56C9EFD7D33}" destId="{08E3A685-8092-4F4F-BDB3-1DBF4420228B}" srcOrd="2" destOrd="0" parTransId="{C8FA4FC5-9E12-4410-A33B-8FBEA20DC6B6}" sibTransId="{DA38E3F3-7B86-4ED0-A950-E981EB510F9B}"/>
    <dgm:cxn modelId="{D5FB8F85-CEA5-4B85-904E-5AB5C69EDBFA}" type="presOf" srcId="{646E4BC1-F5ED-4507-A36E-7090155992F7}" destId="{BD446B93-D209-454B-AA85-2F30F75B2701}" srcOrd="1" destOrd="0" presId="urn:microsoft.com/office/officeart/2011/layout/InterconnectedBlockProcess"/>
    <dgm:cxn modelId="{3F52E2E9-A42E-46B4-82DC-2421B9CD7FC1}" srcId="{2A30AB4E-3C45-4D2C-87E7-C56C9EFD7D33}" destId="{1541200A-C02C-44B1-8148-FA05258733C6}" srcOrd="4" destOrd="0" parTransId="{C6813A13-D8B0-4381-AE3B-8BA8663DA703}" sibTransId="{64D6BCF9-27AA-469E-8131-CD2D99DA188C}"/>
    <dgm:cxn modelId="{E7632C2A-BFB7-4CCD-ABEA-8C76BDF7FAE3}" srcId="{2A30AB4E-3C45-4D2C-87E7-C56C9EFD7D33}" destId="{6D47D1EC-3E9C-4C5D-B964-EDA84DBB593A}" srcOrd="3" destOrd="0" parTransId="{55A4C6E1-E1CF-4DBA-9556-06FD08B1211A}" sibTransId="{C48DEFFA-323D-4F8B-88CE-E1114FE71096}"/>
    <dgm:cxn modelId="{BFB92920-6945-413C-9D6E-6876F3326DA8}" type="presOf" srcId="{D126470A-5194-4988-94B9-5D1FC5E68223}" destId="{1FF698CF-ED37-4632-949F-3708022C085D}" srcOrd="0" destOrd="0" presId="urn:microsoft.com/office/officeart/2011/layout/InterconnectedBlockProcess"/>
    <dgm:cxn modelId="{A452C945-FE8D-4882-880C-698F2A792CF8}" type="presOf" srcId="{00C40DD6-B1B4-444E-8E1E-BD1AC35D4081}" destId="{D8699483-1EA3-41A8-94E3-EABD89B8B0E1}" srcOrd="1" destOrd="0" presId="urn:microsoft.com/office/officeart/2011/layout/InterconnectedBlockProcess"/>
    <dgm:cxn modelId="{E3D61045-65C3-4D86-9890-390544E4DC9D}" type="presOf" srcId="{0E399D23-61F7-4E56-A77E-BF0FD02AF217}" destId="{5E422DB9-1A01-4D28-89A3-1D0BCC176E5D}" srcOrd="0" destOrd="0" presId="urn:microsoft.com/office/officeart/2011/layout/InterconnectedBlockProcess"/>
    <dgm:cxn modelId="{45F046E7-ED10-4DE1-B076-2BC3B6BCB4B6}" type="presOf" srcId="{00C40DD6-B1B4-444E-8E1E-BD1AC35D4081}" destId="{C86D9F5C-D43F-4422-9E49-3CBFC335C630}" srcOrd="0" destOrd="0" presId="urn:microsoft.com/office/officeart/2011/layout/InterconnectedBlockProcess"/>
    <dgm:cxn modelId="{9C9BFA82-36D4-475A-A3F4-0F5881AD5C94}" srcId="{2A30AB4E-3C45-4D2C-87E7-C56C9EFD7D33}" destId="{D126470A-5194-4988-94B9-5D1FC5E68223}" srcOrd="0" destOrd="0" parTransId="{A69159EF-DF0C-428D-B419-53363529EC00}" sibTransId="{22B6C266-237C-4227-A706-1E4BE3393066}"/>
    <dgm:cxn modelId="{3488AA06-7485-443E-8224-E15787555829}" type="presOf" srcId="{2A30AB4E-3C45-4D2C-87E7-C56C9EFD7D33}" destId="{BDF35B6F-EF53-4158-841F-147AC48EA6F2}" srcOrd="0" destOrd="0" presId="urn:microsoft.com/office/officeart/2011/layout/InterconnectedBlockProcess"/>
    <dgm:cxn modelId="{019A6392-668E-426B-B1FC-D5FB4AA5D75C}" srcId="{2A30AB4E-3C45-4D2C-87E7-C56C9EFD7D33}" destId="{A4E645FA-5004-4A83-95E6-637DB84D4763}" srcOrd="1" destOrd="0" parTransId="{AEF14CFD-1B4D-47CC-B6AD-FD03F767D53B}" sibTransId="{F1EA89D1-FC27-4B22-9327-E174516C6877}"/>
    <dgm:cxn modelId="{8E1C0BFE-0C9D-499E-BF23-D4FCABF96AC3}" type="presOf" srcId="{A4E645FA-5004-4A83-95E6-637DB84D4763}" destId="{BD7211ED-F6F0-4A54-81D4-8AF13CF7621D}" srcOrd="0" destOrd="0" presId="urn:microsoft.com/office/officeart/2011/layout/InterconnectedBlockProcess"/>
    <dgm:cxn modelId="{478A4CBA-372C-4CB8-8B5B-AB70246E56E4}" type="presOf" srcId="{1541200A-C02C-44B1-8148-FA05258733C6}" destId="{AE03BFC4-51E6-4DAB-BDF1-558D050BB077}" srcOrd="0" destOrd="0" presId="urn:microsoft.com/office/officeart/2011/layout/InterconnectedBlockProcess"/>
    <dgm:cxn modelId="{6BFF48C1-7B91-41DC-A971-1448A66F6FB6}" type="presOf" srcId="{0E399D23-61F7-4E56-A77E-BF0FD02AF217}" destId="{DE50FD4E-B054-4989-9F39-7C3C8085934A}" srcOrd="1" destOrd="0" presId="urn:microsoft.com/office/officeart/2011/layout/InterconnectedBlockProcess"/>
    <dgm:cxn modelId="{CBA69E4B-AE7F-4F27-92B3-ACF5AC6DB453}" srcId="{A4E645FA-5004-4A83-95E6-637DB84D4763}" destId="{646E4BC1-F5ED-4507-A36E-7090155992F7}" srcOrd="0" destOrd="0" parTransId="{6291C111-D547-4846-88BD-FA236E4252DA}" sibTransId="{4AAB9A21-6001-4045-AF29-870B24598E57}"/>
    <dgm:cxn modelId="{3623CABD-936C-464A-BFFB-AC06B6BB061F}" srcId="{1541200A-C02C-44B1-8148-FA05258733C6}" destId="{1A6C7BF9-EB1C-46B5-B77C-D2AAF79012A5}" srcOrd="1" destOrd="0" parTransId="{EF8BD03E-CE79-477F-A1C6-10854394E036}" sibTransId="{EA833EBF-D979-4485-BF6A-CC31AD2A319A}"/>
    <dgm:cxn modelId="{C569EA25-833F-4364-B1A6-C4979AABE6E7}" srcId="{6D47D1EC-3E9C-4C5D-B964-EDA84DBB593A}" destId="{00C40DD6-B1B4-444E-8E1E-BD1AC35D4081}" srcOrd="0" destOrd="0" parTransId="{E6936298-48EE-40E4-AE6C-04F140F2A1FF}" sibTransId="{DCCF758D-2958-4A9B-8FFD-1B8ADBFDA2DD}"/>
    <dgm:cxn modelId="{3963FDBB-D8D2-4274-A907-4EEFE0631C55}" type="presOf" srcId="{6D47D1EC-3E9C-4C5D-B964-EDA84DBB593A}" destId="{9B5A51CF-289F-4282-9399-01C7A8EE0042}" srcOrd="0" destOrd="0" presId="urn:microsoft.com/office/officeart/2011/layout/InterconnectedBlockProcess"/>
    <dgm:cxn modelId="{922F749C-7A83-41F4-B6EE-EED3C02CAD2C}" type="presOf" srcId="{646E4BC1-F5ED-4507-A36E-7090155992F7}" destId="{3A764FA1-A9C3-4B65-BE1E-0E05B2146D8E}" srcOrd="0" destOrd="0" presId="urn:microsoft.com/office/officeart/2011/layout/InterconnectedBlockProcess"/>
    <dgm:cxn modelId="{29272249-D5B8-4BCD-ADB4-A0977828D744}" type="presOf" srcId="{DBE8171C-6A3E-4650-B6E5-395548304485}" destId="{6A313DE6-7187-44A5-83D8-3AEFE5676E52}" srcOrd="0" destOrd="0" presId="urn:microsoft.com/office/officeart/2011/layout/InterconnectedBlockProcess"/>
    <dgm:cxn modelId="{1AC4D17A-AA58-4D2E-810E-75554980F896}" srcId="{D126470A-5194-4988-94B9-5D1FC5E68223}" destId="{0E399D23-61F7-4E56-A77E-BF0FD02AF217}" srcOrd="0" destOrd="0" parTransId="{2A546741-CF26-44A6-82D7-9C12E673C88A}" sibTransId="{EBC3A2CF-676B-4742-B74B-431280471B01}"/>
    <dgm:cxn modelId="{8E23440E-7AD4-443F-B384-1A7D6C3AF884}" type="presOf" srcId="{1A6C7BF9-EB1C-46B5-B77C-D2AAF79012A5}" destId="{6A313DE6-7187-44A5-83D8-3AEFE5676E52}" srcOrd="0" destOrd="1" presId="urn:microsoft.com/office/officeart/2011/layout/InterconnectedBlockProcess"/>
    <dgm:cxn modelId="{7C6226F8-D270-40D5-A2F7-2F5B40579CB7}" type="presOf" srcId="{08E3A685-8092-4F4F-BDB3-1DBF4420228B}" destId="{32E8D3FA-0AAD-488A-A73B-68A1A7186535}" srcOrd="0" destOrd="0" presId="urn:microsoft.com/office/officeart/2011/layout/InterconnectedBlockProcess"/>
    <dgm:cxn modelId="{8EA8BA55-1EAB-410C-987C-BCDA19B662AC}" type="presOf" srcId="{DBE8171C-6A3E-4650-B6E5-395548304485}" destId="{B475F0D5-3C3C-441D-BC37-C6296D07C10A}" srcOrd="1" destOrd="0" presId="urn:microsoft.com/office/officeart/2011/layout/InterconnectedBlockProcess"/>
    <dgm:cxn modelId="{F3C2E909-554E-47A6-813E-8C76FE60673A}" srcId="{1541200A-C02C-44B1-8148-FA05258733C6}" destId="{DBE8171C-6A3E-4650-B6E5-395548304485}" srcOrd="0" destOrd="0" parTransId="{150DF915-2758-4DFB-9DEC-A3547B7920B6}" sibTransId="{6F3CB2A6-253F-458E-9477-0F8B0E6F2F64}"/>
    <dgm:cxn modelId="{4BB166AD-4456-4641-A95F-F0A536EE2A2F}" srcId="{08E3A685-8092-4F4F-BDB3-1DBF4420228B}" destId="{38D4B9CE-9ED7-4DFB-9432-BF4BC3749C90}" srcOrd="0" destOrd="0" parTransId="{B15ABBE6-A3BE-4EB9-A71D-88E74E0568FD}" sibTransId="{E3DC2B5B-8E61-4383-93B9-C1709D13A70C}"/>
    <dgm:cxn modelId="{092AFED6-94D5-4A72-AA1F-5B24AB3EB693}" type="presOf" srcId="{38D4B9CE-9ED7-4DFB-9432-BF4BC3749C90}" destId="{631440ED-50FD-4639-B486-333734AE21BE}" srcOrd="0" destOrd="0" presId="urn:microsoft.com/office/officeart/2011/layout/InterconnectedBlockProcess"/>
    <dgm:cxn modelId="{3BD07FDA-071D-4254-8FBE-61B7499346CD}" type="presOf" srcId="{1A6C7BF9-EB1C-46B5-B77C-D2AAF79012A5}" destId="{B475F0D5-3C3C-441D-BC37-C6296D07C10A}" srcOrd="1" destOrd="1" presId="urn:microsoft.com/office/officeart/2011/layout/InterconnectedBlockProcess"/>
    <dgm:cxn modelId="{EBB3FD66-2950-4FC5-BD0A-27C175225341}" type="presParOf" srcId="{BDF35B6F-EF53-4158-841F-147AC48EA6F2}" destId="{245BD26F-2A80-408E-A316-63E645979B0A}" srcOrd="0" destOrd="0" presId="urn:microsoft.com/office/officeart/2011/layout/InterconnectedBlockProcess"/>
    <dgm:cxn modelId="{E0BF36EA-492D-476A-A387-A8CD2B88D580}" type="presParOf" srcId="{245BD26F-2A80-408E-A316-63E645979B0A}" destId="{6A313DE6-7187-44A5-83D8-3AEFE5676E52}" srcOrd="0" destOrd="0" presId="urn:microsoft.com/office/officeart/2011/layout/InterconnectedBlockProcess"/>
    <dgm:cxn modelId="{9B78B2C5-4878-415A-88E2-EE0FCEE0E53C}" type="presParOf" srcId="{BDF35B6F-EF53-4158-841F-147AC48EA6F2}" destId="{B475F0D5-3C3C-441D-BC37-C6296D07C10A}" srcOrd="1" destOrd="0" presId="urn:microsoft.com/office/officeart/2011/layout/InterconnectedBlockProcess"/>
    <dgm:cxn modelId="{1E9AA4B1-1735-4DAF-A08E-1AEB57EFF916}" type="presParOf" srcId="{BDF35B6F-EF53-4158-841F-147AC48EA6F2}" destId="{AE03BFC4-51E6-4DAB-BDF1-558D050BB077}" srcOrd="2" destOrd="0" presId="urn:microsoft.com/office/officeart/2011/layout/InterconnectedBlockProcess"/>
    <dgm:cxn modelId="{2A2305D2-EEE0-4758-96D6-DF27520D7E50}" type="presParOf" srcId="{BDF35B6F-EF53-4158-841F-147AC48EA6F2}" destId="{EE796007-E1DB-43DE-AB92-8DEA949B93D5}" srcOrd="3" destOrd="0" presId="urn:microsoft.com/office/officeart/2011/layout/InterconnectedBlockProcess"/>
    <dgm:cxn modelId="{2762EE57-A30C-4DDA-AA68-0B4ECF70EC6B}" type="presParOf" srcId="{EE796007-E1DB-43DE-AB92-8DEA949B93D5}" destId="{C86D9F5C-D43F-4422-9E49-3CBFC335C630}" srcOrd="0" destOrd="0" presId="urn:microsoft.com/office/officeart/2011/layout/InterconnectedBlockProcess"/>
    <dgm:cxn modelId="{8205E4C0-CF3B-47C5-9068-DB14D2C75402}" type="presParOf" srcId="{BDF35B6F-EF53-4158-841F-147AC48EA6F2}" destId="{D8699483-1EA3-41A8-94E3-EABD89B8B0E1}" srcOrd="4" destOrd="0" presId="urn:microsoft.com/office/officeart/2011/layout/InterconnectedBlockProcess"/>
    <dgm:cxn modelId="{E421A985-5F5B-4E65-A538-84E8018D858D}" type="presParOf" srcId="{BDF35B6F-EF53-4158-841F-147AC48EA6F2}" destId="{9B5A51CF-289F-4282-9399-01C7A8EE0042}" srcOrd="5" destOrd="0" presId="urn:microsoft.com/office/officeart/2011/layout/InterconnectedBlockProcess"/>
    <dgm:cxn modelId="{F45BB659-B317-4B6E-BF24-0AE2F2B4FC29}" type="presParOf" srcId="{BDF35B6F-EF53-4158-841F-147AC48EA6F2}" destId="{4DC692F0-597C-47A2-8F52-AC811DD9DF44}" srcOrd="6" destOrd="0" presId="urn:microsoft.com/office/officeart/2011/layout/InterconnectedBlockProcess"/>
    <dgm:cxn modelId="{479C6BD3-D4DF-4309-BBD5-84ACE64F19C8}" type="presParOf" srcId="{4DC692F0-597C-47A2-8F52-AC811DD9DF44}" destId="{631440ED-50FD-4639-B486-333734AE21BE}" srcOrd="0" destOrd="0" presId="urn:microsoft.com/office/officeart/2011/layout/InterconnectedBlockProcess"/>
    <dgm:cxn modelId="{ED188E74-F59B-4294-9014-CEC614463F28}" type="presParOf" srcId="{BDF35B6F-EF53-4158-841F-147AC48EA6F2}" destId="{D0BD063E-806E-4317-A0E9-9940E37FC0AF}" srcOrd="7" destOrd="0" presId="urn:microsoft.com/office/officeart/2011/layout/InterconnectedBlockProcess"/>
    <dgm:cxn modelId="{3DEB0078-5769-4177-B2A1-9614F2AFC1F9}" type="presParOf" srcId="{BDF35B6F-EF53-4158-841F-147AC48EA6F2}" destId="{32E8D3FA-0AAD-488A-A73B-68A1A7186535}" srcOrd="8" destOrd="0" presId="urn:microsoft.com/office/officeart/2011/layout/InterconnectedBlockProcess"/>
    <dgm:cxn modelId="{01802746-BF5F-42D1-A059-707B23EEF072}" type="presParOf" srcId="{BDF35B6F-EF53-4158-841F-147AC48EA6F2}" destId="{A6519AFD-D308-4D0F-A981-54C3A34990CC}" srcOrd="9" destOrd="0" presId="urn:microsoft.com/office/officeart/2011/layout/InterconnectedBlockProcess"/>
    <dgm:cxn modelId="{8C44C404-E8E0-40E6-8101-8F4E35719C23}" type="presParOf" srcId="{A6519AFD-D308-4D0F-A981-54C3A34990CC}" destId="{3A764FA1-A9C3-4B65-BE1E-0E05B2146D8E}" srcOrd="0" destOrd="0" presId="urn:microsoft.com/office/officeart/2011/layout/InterconnectedBlockProcess"/>
    <dgm:cxn modelId="{2952B097-DFBC-4789-B001-63941EA33D94}" type="presParOf" srcId="{BDF35B6F-EF53-4158-841F-147AC48EA6F2}" destId="{BD446B93-D209-454B-AA85-2F30F75B2701}" srcOrd="10" destOrd="0" presId="urn:microsoft.com/office/officeart/2011/layout/InterconnectedBlockProcess"/>
    <dgm:cxn modelId="{B01E3759-ED89-45F8-8202-A427B872748B}" type="presParOf" srcId="{BDF35B6F-EF53-4158-841F-147AC48EA6F2}" destId="{BD7211ED-F6F0-4A54-81D4-8AF13CF7621D}" srcOrd="11" destOrd="0" presId="urn:microsoft.com/office/officeart/2011/layout/InterconnectedBlockProcess"/>
    <dgm:cxn modelId="{32C40DE4-8735-4507-99ED-5958A1A58AD1}" type="presParOf" srcId="{BDF35B6F-EF53-4158-841F-147AC48EA6F2}" destId="{13369C05-FE49-49FE-B61E-84F348FCDA58}" srcOrd="12" destOrd="0" presId="urn:microsoft.com/office/officeart/2011/layout/InterconnectedBlockProcess"/>
    <dgm:cxn modelId="{023A066F-0B1D-41EE-AA86-2FCFB6DBEE50}" type="presParOf" srcId="{13369C05-FE49-49FE-B61E-84F348FCDA58}" destId="{5E422DB9-1A01-4D28-89A3-1D0BCC176E5D}" srcOrd="0" destOrd="0" presId="urn:microsoft.com/office/officeart/2011/layout/InterconnectedBlockProcess"/>
    <dgm:cxn modelId="{3B3142FA-7D78-4446-8B7B-C78E184FD87E}" type="presParOf" srcId="{BDF35B6F-EF53-4158-841F-147AC48EA6F2}" destId="{DE50FD4E-B054-4989-9F39-7C3C8085934A}" srcOrd="13" destOrd="0" presId="urn:microsoft.com/office/officeart/2011/layout/InterconnectedBlockProcess"/>
    <dgm:cxn modelId="{472B1108-C42A-44B2-A9A3-EFC289BFFD4D}" type="presParOf" srcId="{BDF35B6F-EF53-4158-841F-147AC48EA6F2}" destId="{1FF698CF-ED37-4632-949F-3708022C085D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rtl="1"/>
          <a:r>
            <a:rPr lang="fa-IR" sz="12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</a:t>
          </a: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کشورها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dirty="0"/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dirty="0"/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2419513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>
        <a:xfrm>
          <a:off x="3628851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49EC41-7678-4964-80D9-136BDCE2C1ED}" type="doc">
      <dgm:prSet loTypeId="urn:microsoft.com/office/officeart/2011/layout/HexagonRadial" loCatId="cycle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FBE55BB-0BF6-4517-9C27-8E9B8606A217}">
      <dgm:prSet phldrT="[Text]" custT="1"/>
      <dgm:spPr/>
      <dgm:t>
        <a:bodyPr/>
        <a:lstStyle/>
        <a:p>
          <a:r>
            <a:rPr lang="fa-IR" sz="2400" b="1">
              <a:solidFill>
                <a:schemeClr val="tx1"/>
              </a:solidFill>
              <a:cs typeface="B Nazanin" panose="00000400000000000000" pitchFamily="2" charset="-78"/>
            </a:rPr>
            <a:t>توافقات کنفرانس</a:t>
          </a:r>
          <a:endParaRPr lang="en-US" sz="24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80C2E0B-5F58-49D3-9724-3B27E62B792D}" type="parTrans" cxnId="{C20E0784-F3D3-4B9D-B081-C43CA267677A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5CB26E5-D460-4A74-94A4-E62953773645}" type="sibTrans" cxnId="{C20E0784-F3D3-4B9D-B081-C43CA267677A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678CB8C-C717-4C19-BB22-2E8DFCAF48A1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fa-IR" sz="1600" b="1">
              <a:solidFill>
                <a:schemeClr val="tx1"/>
              </a:solidFill>
              <a:latin typeface="system-ui"/>
              <a:cs typeface="B Nazanin" panose="00000400000000000000" pitchFamily="2" charset="-78"/>
            </a:rPr>
            <a:t>3 برابر کردن ظرفیت انرژی‌های تجدیدپذیر و دو برابر کردن راندمان انرژی تا سال 2030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1412E58-40DC-448F-9BBD-92975E59075F}" type="parTrans" cxnId="{DFDFF0AB-3B91-4A9B-889E-1FA94980FDEF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0B7DD21-51C4-4AAA-BA23-8DBF4DC71786}" type="sibTrans" cxnId="{DFDFF0AB-3B91-4A9B-889E-1FA94980FDEF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DD255F1-2747-414E-8ADC-9FB7DE60B041}">
      <dgm:prSet phldrT="[Text]" custT="1"/>
      <dgm:spPr/>
      <dgm:t>
        <a:bodyPr/>
        <a:lstStyle/>
        <a:p>
          <a:r>
            <a:rPr lang="fa-IR" sz="1600" b="1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تعهد 50 شرکت نفت و گازی برای به صفر رساندن انتشار گاز متان و فلر 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4E97604-BE86-4556-A9D2-B04F546AD5A7}" type="parTrans" cxnId="{A0836CC5-C6A6-47D4-9C39-1DA85311FCB2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A6B017F-5CB6-4CD0-A001-98A5EDBF2503}" type="sibTrans" cxnId="{A0836CC5-C6A6-47D4-9C39-1DA85311FCB2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1F0DBAB-2CEB-4CE7-9E2D-43EEC00CE908}">
      <dgm:prSet phldrT="[Text]" custT="1"/>
      <dgm:spPr/>
      <dgm:t>
        <a:bodyPr/>
        <a:lstStyle/>
        <a:p>
          <a:r>
            <a:rPr lang="fa-IR" sz="1600" b="1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تعهد به گسترش انرژی‌های تجدیدپذیر با هدف 3 برابر کردن ظرفیت آن تا سال 2030 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7180887-78D7-489A-A9D7-CF567772F29D}" type="parTrans" cxnId="{BD7B40C2-AAEF-4C03-A9EE-AC62614D130D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E0332B8-628F-4809-B641-AB9A9A12AE7A}" type="sibTrans" cxnId="{BD7B40C2-AAEF-4C03-A9EE-AC62614D130D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A00745F-0998-4AFD-A47E-F8F4E97D297C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fa-IR" sz="1600" b="1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تعهد بیش از 60 کشور به کاهش انتشارات ناشی از سیستم‌های سرمایشی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C6D4F2A-3FD1-4FD6-A3F7-BBBEF871CE5A}" type="parTrans" cxnId="{075A77EC-7622-4000-9687-0BBACD7D9D3E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5A9627E-08D0-4725-951C-E2E882FF1B7D}" type="sibTrans" cxnId="{075A77EC-7622-4000-9687-0BBACD7D9D3E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0716BAF-03C5-4E30-A969-88DF61FF6BD8}">
      <dgm:prSet phldrT="[Text]" custT="1"/>
      <dgm:spPr/>
      <dgm:t>
        <a:bodyPr/>
        <a:lstStyle/>
        <a:p>
          <a:r>
            <a:rPr lang="fa-IR" sz="1600" b="1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تصویب ایجاد صندوق بین المللی ضرر و زیان برای مقابله با تغییرات اقلیم 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E096884-ED89-47DD-A86B-08D0575E73EE}" type="parTrans" cxnId="{3DE0017D-BDF3-4792-802B-18465B27A299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690723E-E3D7-466A-AD3C-FE6799A32F04}" type="sibTrans" cxnId="{3DE0017D-BDF3-4792-802B-18465B27A299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400D9F3-5F62-44A6-89AB-4ABCA24C3B1D}">
      <dgm:prSet phldrT="[Text]" custT="1"/>
      <dgm:spPr/>
      <dgm:t>
        <a:bodyPr/>
        <a:lstStyle/>
        <a:p>
          <a:r>
            <a:rPr lang="fa-IR" sz="1600" b="1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گذار از سوخت‌های فسیلی و رسیدن به کربن صفر تا 2050  </a:t>
          </a:r>
          <a:endParaRPr lang="en-US" sz="16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651A086-258D-4DA7-91BE-5B169AA1C138}" type="parTrans" cxnId="{5633A6D8-133D-4277-93B3-4C8FEA2E7356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BBC1211-06D6-4E0A-92B4-658610BD9287}" type="sibTrans" cxnId="{5633A6D8-133D-4277-93B3-4C8FEA2E7356}">
      <dgm:prSet/>
      <dgm:spPr/>
      <dgm:t>
        <a:bodyPr/>
        <a:lstStyle/>
        <a:p>
          <a:endParaRPr lang="en-US" sz="14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E6F7550-0743-4E07-8486-1BD0BC2F5212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7A86688-0CF6-4CAF-B678-BB95BC890EA2}" type="parTrans" cxnId="{F5284A10-B556-4C63-B762-7204583A27C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F882DA2-2C8C-4F29-8AA9-6A5A9B3891D7}" type="sibTrans" cxnId="{F5284A10-B556-4C63-B762-7204583A27C7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646458A0-B768-4A05-A28D-EAEF6901C92A}" type="pres">
      <dgm:prSet presAssocID="{9849EC41-7678-4964-80D9-136BDCE2C1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EBFDC5-3E0A-4447-B615-63FD91D40D82}" type="pres">
      <dgm:prSet presAssocID="{6FBE55BB-0BF6-4517-9C27-8E9B8606A21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BA896B7E-D6DE-44E9-A999-D05E680B0A76}" type="pres">
      <dgm:prSet presAssocID="{D678CB8C-C717-4C19-BB22-2E8DFCAF48A1}" presName="Accent1" presStyleCnt="0"/>
      <dgm:spPr/>
    </dgm:pt>
    <dgm:pt modelId="{C9EAF852-92C4-4969-86F4-A679B2D92291}" type="pres">
      <dgm:prSet presAssocID="{D678CB8C-C717-4C19-BB22-2E8DFCAF48A1}" presName="Accent" presStyleLbl="bgShp" presStyleIdx="0" presStyleCnt="6"/>
      <dgm:spPr/>
    </dgm:pt>
    <dgm:pt modelId="{D73C48C6-3006-4969-8037-AC6032F229FF}" type="pres">
      <dgm:prSet presAssocID="{D678CB8C-C717-4C19-BB22-2E8DFCAF48A1}" presName="Child1" presStyleLbl="node1" presStyleIdx="0" presStyleCnt="6" custScaleX="151727" custScaleY="95690" custLinFactNeighborX="90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8146E-B901-4EF4-8ED2-0A746EACE59B}" type="pres">
      <dgm:prSet presAssocID="{5DD255F1-2747-414E-8ADC-9FB7DE60B041}" presName="Accent2" presStyleCnt="0"/>
      <dgm:spPr/>
    </dgm:pt>
    <dgm:pt modelId="{6C894A67-DA61-421E-926E-CC778FA0D80E}" type="pres">
      <dgm:prSet presAssocID="{5DD255F1-2747-414E-8ADC-9FB7DE60B041}" presName="Accent" presStyleLbl="bgShp" presStyleIdx="1" presStyleCnt="6"/>
      <dgm:spPr/>
    </dgm:pt>
    <dgm:pt modelId="{CF964540-AF0B-4004-8342-E8B85D826A2E}" type="pres">
      <dgm:prSet presAssocID="{5DD255F1-2747-414E-8ADC-9FB7DE60B041}" presName="Child2" presStyleLbl="node1" presStyleIdx="1" presStyleCnt="6" custScaleX="161729" custScaleY="95690" custLinFactNeighborX="49393" custLinFactNeighborY="-2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1BF24-58EE-487D-83D3-C3B2011039AA}" type="pres">
      <dgm:prSet presAssocID="{61F0DBAB-2CEB-4CE7-9E2D-43EEC00CE908}" presName="Accent3" presStyleCnt="0"/>
      <dgm:spPr/>
    </dgm:pt>
    <dgm:pt modelId="{4F3899CE-76E4-440B-AA9F-BBBA09E46F86}" type="pres">
      <dgm:prSet presAssocID="{61F0DBAB-2CEB-4CE7-9E2D-43EEC00CE908}" presName="Accent" presStyleLbl="bgShp" presStyleIdx="2" presStyleCnt="6"/>
      <dgm:spPr/>
    </dgm:pt>
    <dgm:pt modelId="{47F85D0A-933F-448E-B129-714949654096}" type="pres">
      <dgm:prSet presAssocID="{61F0DBAB-2CEB-4CE7-9E2D-43EEC00CE908}" presName="Child3" presStyleLbl="node1" presStyleIdx="2" presStyleCnt="6" custScaleX="161729" custScaleY="95690" custLinFactNeighborX="48486" custLinFactNeighborY="-5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16045-9989-457E-AC18-720B8C26C41F}" type="pres">
      <dgm:prSet presAssocID="{AA00745F-0998-4AFD-A47E-F8F4E97D297C}" presName="Accent4" presStyleCnt="0"/>
      <dgm:spPr/>
    </dgm:pt>
    <dgm:pt modelId="{CE37B391-75DF-4BB3-A5B5-634D8C5DD3FF}" type="pres">
      <dgm:prSet presAssocID="{AA00745F-0998-4AFD-A47E-F8F4E97D297C}" presName="Accent" presStyleLbl="bgShp" presStyleIdx="3" presStyleCnt="6"/>
      <dgm:spPr/>
    </dgm:pt>
    <dgm:pt modelId="{38BD5150-413E-48DB-9452-B0D61D0F0638}" type="pres">
      <dgm:prSet presAssocID="{AA00745F-0998-4AFD-A47E-F8F4E97D297C}" presName="Child4" presStyleLbl="node1" presStyleIdx="3" presStyleCnt="6" custScaleX="151727" custScaleY="78227" custLinFactNeighborX="1167" custLinFactNeighborY="-25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479AF-5338-4620-AEBE-F6790489E01F}" type="pres">
      <dgm:prSet presAssocID="{10716BAF-03C5-4E30-A969-88DF61FF6BD8}" presName="Accent5" presStyleCnt="0"/>
      <dgm:spPr/>
    </dgm:pt>
    <dgm:pt modelId="{BA2CC04D-D590-407F-AF64-2D543FF07282}" type="pres">
      <dgm:prSet presAssocID="{10716BAF-03C5-4E30-A969-88DF61FF6BD8}" presName="Accent" presStyleLbl="bgShp" presStyleIdx="4" presStyleCnt="6"/>
      <dgm:spPr/>
    </dgm:pt>
    <dgm:pt modelId="{EEB62C44-2EF2-4E99-9E92-710EDCCAB3D0}" type="pres">
      <dgm:prSet presAssocID="{10716BAF-03C5-4E30-A969-88DF61FF6BD8}" presName="Child5" presStyleLbl="node1" presStyleIdx="4" presStyleCnt="6" custScaleX="169423" custScaleY="95690" custLinFactNeighborX="-46393" custLinFactNeighborY="2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A4B8F-DD2F-48AE-80EA-226C7B7DBF35}" type="pres">
      <dgm:prSet presAssocID="{4400D9F3-5F62-44A6-89AB-4ABCA24C3B1D}" presName="Accent6" presStyleCnt="0"/>
      <dgm:spPr/>
    </dgm:pt>
    <dgm:pt modelId="{23139FBD-B49D-42ED-A4A9-79EDD80EAE43}" type="pres">
      <dgm:prSet presAssocID="{4400D9F3-5F62-44A6-89AB-4ABCA24C3B1D}" presName="Accent" presStyleLbl="bgShp" presStyleIdx="5" presStyleCnt="6"/>
      <dgm:spPr/>
    </dgm:pt>
    <dgm:pt modelId="{0B2CCF5F-B748-425C-BDA1-F33FB3C551F4}" type="pres">
      <dgm:prSet presAssocID="{4400D9F3-5F62-44A6-89AB-4ABCA24C3B1D}" presName="Child6" presStyleLbl="node1" presStyleIdx="5" presStyleCnt="6" custScaleX="169423" custScaleY="95690" custLinFactNeighborX="-46977" custLinFactNeighborY="-1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5A77EC-7622-4000-9687-0BBACD7D9D3E}" srcId="{6FBE55BB-0BF6-4517-9C27-8E9B8606A217}" destId="{AA00745F-0998-4AFD-A47E-F8F4E97D297C}" srcOrd="3" destOrd="0" parTransId="{2C6D4F2A-3FD1-4FD6-A3F7-BBBEF871CE5A}" sibTransId="{45A9627E-08D0-4725-951C-E2E882FF1B7D}"/>
    <dgm:cxn modelId="{5633A6D8-133D-4277-93B3-4C8FEA2E7356}" srcId="{6FBE55BB-0BF6-4517-9C27-8E9B8606A217}" destId="{4400D9F3-5F62-44A6-89AB-4ABCA24C3B1D}" srcOrd="5" destOrd="0" parTransId="{9651A086-258D-4DA7-91BE-5B169AA1C138}" sibTransId="{6BBC1211-06D6-4E0A-92B4-658610BD9287}"/>
    <dgm:cxn modelId="{F5284A10-B556-4C63-B762-7204583A27C7}" srcId="{9849EC41-7678-4964-80D9-136BDCE2C1ED}" destId="{9E6F7550-0743-4E07-8486-1BD0BC2F5212}" srcOrd="1" destOrd="0" parTransId="{27A86688-0CF6-4CAF-B678-BB95BC890EA2}" sibTransId="{2F882DA2-2C8C-4F29-8AA9-6A5A9B3891D7}"/>
    <dgm:cxn modelId="{87E5A772-9ECB-4F1F-82F3-458B46DD8C33}" type="presOf" srcId="{AA00745F-0998-4AFD-A47E-F8F4E97D297C}" destId="{38BD5150-413E-48DB-9452-B0D61D0F0638}" srcOrd="0" destOrd="0" presId="urn:microsoft.com/office/officeart/2011/layout/HexagonRadial"/>
    <dgm:cxn modelId="{DFDFF0AB-3B91-4A9B-889E-1FA94980FDEF}" srcId="{6FBE55BB-0BF6-4517-9C27-8E9B8606A217}" destId="{D678CB8C-C717-4C19-BB22-2E8DFCAF48A1}" srcOrd="0" destOrd="0" parTransId="{51412E58-40DC-448F-9BBD-92975E59075F}" sibTransId="{F0B7DD21-51C4-4AAA-BA23-8DBF4DC71786}"/>
    <dgm:cxn modelId="{6483C77A-E55D-4501-BDD4-2829A53BB61D}" type="presOf" srcId="{9849EC41-7678-4964-80D9-136BDCE2C1ED}" destId="{646458A0-B768-4A05-A28D-EAEF6901C92A}" srcOrd="0" destOrd="0" presId="urn:microsoft.com/office/officeart/2011/layout/HexagonRadial"/>
    <dgm:cxn modelId="{B339C2B6-872E-4BF8-AE02-240C97322E3D}" type="presOf" srcId="{D678CB8C-C717-4C19-BB22-2E8DFCAF48A1}" destId="{D73C48C6-3006-4969-8037-AC6032F229FF}" srcOrd="0" destOrd="0" presId="urn:microsoft.com/office/officeart/2011/layout/HexagonRadial"/>
    <dgm:cxn modelId="{1EC85966-6B4F-4996-B403-1F36504986C5}" type="presOf" srcId="{5DD255F1-2747-414E-8ADC-9FB7DE60B041}" destId="{CF964540-AF0B-4004-8342-E8B85D826A2E}" srcOrd="0" destOrd="0" presId="urn:microsoft.com/office/officeart/2011/layout/HexagonRadial"/>
    <dgm:cxn modelId="{DE32E56E-966B-4A7C-8A94-9F3C6143EDE5}" type="presOf" srcId="{61F0DBAB-2CEB-4CE7-9E2D-43EEC00CE908}" destId="{47F85D0A-933F-448E-B129-714949654096}" srcOrd="0" destOrd="0" presId="urn:microsoft.com/office/officeart/2011/layout/HexagonRadial"/>
    <dgm:cxn modelId="{3DE0017D-BDF3-4792-802B-18465B27A299}" srcId="{6FBE55BB-0BF6-4517-9C27-8E9B8606A217}" destId="{10716BAF-03C5-4E30-A969-88DF61FF6BD8}" srcOrd="4" destOrd="0" parTransId="{DE096884-ED89-47DD-A86B-08D0575E73EE}" sibTransId="{0690723E-E3D7-466A-AD3C-FE6799A32F04}"/>
    <dgm:cxn modelId="{AD603FF2-1263-4F24-9381-A4E639352549}" type="presOf" srcId="{4400D9F3-5F62-44A6-89AB-4ABCA24C3B1D}" destId="{0B2CCF5F-B748-425C-BDA1-F33FB3C551F4}" srcOrd="0" destOrd="0" presId="urn:microsoft.com/office/officeart/2011/layout/HexagonRadial"/>
    <dgm:cxn modelId="{ABB11A8A-370E-4D46-AC24-5A8223E0EC1A}" type="presOf" srcId="{6FBE55BB-0BF6-4517-9C27-8E9B8606A217}" destId="{84EBFDC5-3E0A-4447-B615-63FD91D40D82}" srcOrd="0" destOrd="0" presId="urn:microsoft.com/office/officeart/2011/layout/HexagonRadial"/>
    <dgm:cxn modelId="{A1EA1E38-71B7-48FF-9AB9-5AE602A4067C}" type="presOf" srcId="{10716BAF-03C5-4E30-A969-88DF61FF6BD8}" destId="{EEB62C44-2EF2-4E99-9E92-710EDCCAB3D0}" srcOrd="0" destOrd="0" presId="urn:microsoft.com/office/officeart/2011/layout/HexagonRadial"/>
    <dgm:cxn modelId="{BD7B40C2-AAEF-4C03-A9EE-AC62614D130D}" srcId="{6FBE55BB-0BF6-4517-9C27-8E9B8606A217}" destId="{61F0DBAB-2CEB-4CE7-9E2D-43EEC00CE908}" srcOrd="2" destOrd="0" parTransId="{87180887-78D7-489A-A9D7-CF567772F29D}" sibTransId="{6E0332B8-628F-4809-B641-AB9A9A12AE7A}"/>
    <dgm:cxn modelId="{C20E0784-F3D3-4B9D-B081-C43CA267677A}" srcId="{9849EC41-7678-4964-80D9-136BDCE2C1ED}" destId="{6FBE55BB-0BF6-4517-9C27-8E9B8606A217}" srcOrd="0" destOrd="0" parTransId="{D80C2E0B-5F58-49D3-9724-3B27E62B792D}" sibTransId="{55CB26E5-D460-4A74-94A4-E62953773645}"/>
    <dgm:cxn modelId="{A0836CC5-C6A6-47D4-9C39-1DA85311FCB2}" srcId="{6FBE55BB-0BF6-4517-9C27-8E9B8606A217}" destId="{5DD255F1-2747-414E-8ADC-9FB7DE60B041}" srcOrd="1" destOrd="0" parTransId="{D4E97604-BE86-4556-A9D2-B04F546AD5A7}" sibTransId="{6A6B017F-5CB6-4CD0-A001-98A5EDBF2503}"/>
    <dgm:cxn modelId="{F5C3733D-D36B-4CDD-AF59-74F629FACE71}" type="presParOf" srcId="{646458A0-B768-4A05-A28D-EAEF6901C92A}" destId="{84EBFDC5-3E0A-4447-B615-63FD91D40D82}" srcOrd="0" destOrd="0" presId="urn:microsoft.com/office/officeart/2011/layout/HexagonRadial"/>
    <dgm:cxn modelId="{7F868004-A927-4AC5-A2E1-30B475209B73}" type="presParOf" srcId="{646458A0-B768-4A05-A28D-EAEF6901C92A}" destId="{BA896B7E-D6DE-44E9-A999-D05E680B0A76}" srcOrd="1" destOrd="0" presId="urn:microsoft.com/office/officeart/2011/layout/HexagonRadial"/>
    <dgm:cxn modelId="{68D4AB85-8CE8-443E-868E-1949FF6B417C}" type="presParOf" srcId="{BA896B7E-D6DE-44E9-A999-D05E680B0A76}" destId="{C9EAF852-92C4-4969-86F4-A679B2D92291}" srcOrd="0" destOrd="0" presId="urn:microsoft.com/office/officeart/2011/layout/HexagonRadial"/>
    <dgm:cxn modelId="{FB333F3E-FAE2-4053-BBDF-803592508C14}" type="presParOf" srcId="{646458A0-B768-4A05-A28D-EAEF6901C92A}" destId="{D73C48C6-3006-4969-8037-AC6032F229FF}" srcOrd="2" destOrd="0" presId="urn:microsoft.com/office/officeart/2011/layout/HexagonRadial"/>
    <dgm:cxn modelId="{CC9C6524-0AC6-48A9-B0BC-324178FF0D83}" type="presParOf" srcId="{646458A0-B768-4A05-A28D-EAEF6901C92A}" destId="{17F8146E-B901-4EF4-8ED2-0A746EACE59B}" srcOrd="3" destOrd="0" presId="urn:microsoft.com/office/officeart/2011/layout/HexagonRadial"/>
    <dgm:cxn modelId="{4CD3E305-BFB3-417C-BA74-43D32768841B}" type="presParOf" srcId="{17F8146E-B901-4EF4-8ED2-0A746EACE59B}" destId="{6C894A67-DA61-421E-926E-CC778FA0D80E}" srcOrd="0" destOrd="0" presId="urn:microsoft.com/office/officeart/2011/layout/HexagonRadial"/>
    <dgm:cxn modelId="{B7F36159-E6BB-4527-99CC-5A8277AD362A}" type="presParOf" srcId="{646458A0-B768-4A05-A28D-EAEF6901C92A}" destId="{CF964540-AF0B-4004-8342-E8B85D826A2E}" srcOrd="4" destOrd="0" presId="urn:microsoft.com/office/officeart/2011/layout/HexagonRadial"/>
    <dgm:cxn modelId="{759FD186-8679-45BC-9F2C-A90C6A4E40D8}" type="presParOf" srcId="{646458A0-B768-4A05-A28D-EAEF6901C92A}" destId="{57A1BF24-58EE-487D-83D3-C3B2011039AA}" srcOrd="5" destOrd="0" presId="urn:microsoft.com/office/officeart/2011/layout/HexagonRadial"/>
    <dgm:cxn modelId="{4088386F-7EA3-4C30-8BBD-21F0F025A9DC}" type="presParOf" srcId="{57A1BF24-58EE-487D-83D3-C3B2011039AA}" destId="{4F3899CE-76E4-440B-AA9F-BBBA09E46F86}" srcOrd="0" destOrd="0" presId="urn:microsoft.com/office/officeart/2011/layout/HexagonRadial"/>
    <dgm:cxn modelId="{E90BD953-5098-48C0-8C01-F636D2BEE6C8}" type="presParOf" srcId="{646458A0-B768-4A05-A28D-EAEF6901C92A}" destId="{47F85D0A-933F-448E-B129-714949654096}" srcOrd="6" destOrd="0" presId="urn:microsoft.com/office/officeart/2011/layout/HexagonRadial"/>
    <dgm:cxn modelId="{9B2A28A8-2D2A-43F1-9A18-A91E9CC47164}" type="presParOf" srcId="{646458A0-B768-4A05-A28D-EAEF6901C92A}" destId="{55916045-9989-457E-AC18-720B8C26C41F}" srcOrd="7" destOrd="0" presId="urn:microsoft.com/office/officeart/2011/layout/HexagonRadial"/>
    <dgm:cxn modelId="{FDAB458C-C19E-4C1A-8179-A7E94EFA96F6}" type="presParOf" srcId="{55916045-9989-457E-AC18-720B8C26C41F}" destId="{CE37B391-75DF-4BB3-A5B5-634D8C5DD3FF}" srcOrd="0" destOrd="0" presId="urn:microsoft.com/office/officeart/2011/layout/HexagonRadial"/>
    <dgm:cxn modelId="{AEB0D6A3-09F9-4DBC-B742-55665BC7E93A}" type="presParOf" srcId="{646458A0-B768-4A05-A28D-EAEF6901C92A}" destId="{38BD5150-413E-48DB-9452-B0D61D0F0638}" srcOrd="8" destOrd="0" presId="urn:microsoft.com/office/officeart/2011/layout/HexagonRadial"/>
    <dgm:cxn modelId="{322D8FA0-C451-416E-A6AA-81F1787B1413}" type="presParOf" srcId="{646458A0-B768-4A05-A28D-EAEF6901C92A}" destId="{EB8479AF-5338-4620-AEBE-F6790489E01F}" srcOrd="9" destOrd="0" presId="urn:microsoft.com/office/officeart/2011/layout/HexagonRadial"/>
    <dgm:cxn modelId="{0ADBB8E1-ADEE-4EAE-AD00-BF5B30D52C68}" type="presParOf" srcId="{EB8479AF-5338-4620-AEBE-F6790489E01F}" destId="{BA2CC04D-D590-407F-AF64-2D543FF07282}" srcOrd="0" destOrd="0" presId="urn:microsoft.com/office/officeart/2011/layout/HexagonRadial"/>
    <dgm:cxn modelId="{2041DA29-A63A-4F33-8BAB-97738C611EA8}" type="presParOf" srcId="{646458A0-B768-4A05-A28D-EAEF6901C92A}" destId="{EEB62C44-2EF2-4E99-9E92-710EDCCAB3D0}" srcOrd="10" destOrd="0" presId="urn:microsoft.com/office/officeart/2011/layout/HexagonRadial"/>
    <dgm:cxn modelId="{98C104AB-E46E-46D3-9B33-CBACC0D394FC}" type="presParOf" srcId="{646458A0-B768-4A05-A28D-EAEF6901C92A}" destId="{FA4A4B8F-DD2F-48AE-80EA-226C7B7DBF35}" srcOrd="11" destOrd="0" presId="urn:microsoft.com/office/officeart/2011/layout/HexagonRadial"/>
    <dgm:cxn modelId="{2D425D51-C46D-410B-A17C-6C429AFFE51C}" type="presParOf" srcId="{FA4A4B8F-DD2F-48AE-80EA-226C7B7DBF35}" destId="{23139FBD-B49D-42ED-A4A9-79EDD80EAE43}" srcOrd="0" destOrd="0" presId="urn:microsoft.com/office/officeart/2011/layout/HexagonRadial"/>
    <dgm:cxn modelId="{E62909EC-FC0F-4EEE-9EC6-7E13A232BB6A}" type="presParOf" srcId="{646458A0-B768-4A05-A28D-EAEF6901C92A}" destId="{0B2CCF5F-B748-425C-BDA1-F33FB3C551F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C357CE-145D-468E-8D37-029035D70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D8C2BC-0194-4067-8E7D-20DB68DED572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407E7EEA-FDAE-4568-87E7-2179266EB0C2}" type="par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DD9E3549-2C12-4603-9C72-8C725FFF6E9F}" type="sibTrans" cxnId="{E17C27A5-CF1F-4617-B978-26D1D6E14C05}">
      <dgm:prSet/>
      <dgm:spPr/>
      <dgm:t>
        <a:bodyPr/>
        <a:lstStyle/>
        <a:p>
          <a:pPr rtl="1"/>
          <a:endParaRPr lang="en-US" sz="900"/>
        </a:p>
      </dgm:t>
    </dgm:pt>
    <dgm:pt modelId="{60E9A689-7F31-44B0-9720-BF32FF3E9B41}">
      <dgm:prSet phldrT="[Text]"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2AB5D6A7-1340-460C-9AC8-D27226891F89}" type="par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C481E603-D97D-4689-8896-99221E96FB51}" type="sibTrans" cxnId="{6FD4D1E4-3117-4AB7-8652-D22898827CAA}">
      <dgm:prSet/>
      <dgm:spPr/>
      <dgm:t>
        <a:bodyPr/>
        <a:lstStyle/>
        <a:p>
          <a:pPr rtl="1"/>
          <a:endParaRPr lang="en-US" sz="900"/>
        </a:p>
      </dgm:t>
    </dgm:pt>
    <dgm:pt modelId="{3BD80D6B-D3BC-42A1-A40C-BB4E029A4180}">
      <dgm:prSet custT="1"/>
      <dgm:spPr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73C89BE7-DF6B-410A-BEAA-66311DFA895E}" type="par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6EFD859A-F7AF-4D9F-B272-AAE9E2FB7F59}" type="sibTrans" cxnId="{7A0CE251-983E-4B2F-B01B-3577AEF249B7}">
      <dgm:prSet/>
      <dgm:spPr/>
      <dgm:t>
        <a:bodyPr/>
        <a:lstStyle/>
        <a:p>
          <a:pPr rtl="1"/>
          <a:endParaRPr lang="en-US" sz="900"/>
        </a:p>
      </dgm:t>
    </dgm:pt>
    <dgm:pt modelId="{717F068C-CC6B-4543-A961-7E3788381A95}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rtl="1"/>
          <a:r>
            <a:rPr lang="fa-IR" sz="12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</a:t>
          </a: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کشورها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DE3EB6C4-1708-42F1-AF6D-797118A8F645}" type="par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A601D333-C2BE-455D-974D-4F19A0C0A3A6}" type="sibTrans" cxnId="{58308D59-E93F-481B-8484-BDCED0912CC8}">
      <dgm:prSet/>
      <dgm:spPr/>
      <dgm:t>
        <a:bodyPr/>
        <a:lstStyle/>
        <a:p>
          <a:pPr rtl="1"/>
          <a:endParaRPr lang="en-US" sz="900"/>
        </a:p>
      </dgm:t>
    </dgm:pt>
    <dgm:pt modelId="{2E64CFCD-C501-4EAE-B041-ACB6A84E1C9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dirty="0"/>
        </a:p>
      </dgm:t>
    </dgm:pt>
    <dgm:pt modelId="{24A8CB94-BE4F-4557-84A9-0FE58857A669}" type="par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37AD293E-4603-4112-B1B6-EDB655321791}" type="sibTrans" cxnId="{DC91BD85-5A5C-4E65-AB66-F096D4233268}">
      <dgm:prSet/>
      <dgm:spPr/>
      <dgm:t>
        <a:bodyPr/>
        <a:lstStyle/>
        <a:p>
          <a:pPr rtl="1"/>
          <a:endParaRPr lang="en-US" sz="900"/>
        </a:p>
      </dgm:t>
    </dgm:pt>
    <dgm:pt modelId="{6FA3648F-8E46-4D79-B6D4-A8A4CE84AC4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dirty="0"/>
        </a:p>
      </dgm:t>
    </dgm:pt>
    <dgm:pt modelId="{DD92C8B0-24BA-47D6-9B12-26EED67A4232}" type="par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28D255B8-A0EB-4D26-BC9E-CBFC255CD5F6}" type="sibTrans" cxnId="{9A1CA9E4-2062-41EC-8520-8CDF812CEE75}">
      <dgm:prSet/>
      <dgm:spPr/>
      <dgm:t>
        <a:bodyPr/>
        <a:lstStyle/>
        <a:p>
          <a:pPr rtl="1"/>
          <a:endParaRPr lang="en-US" sz="900"/>
        </a:p>
      </dgm:t>
    </dgm:pt>
    <dgm:pt modelId="{CAA52B5C-6BF8-42AE-A48A-47BEBA03E9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gm:t>
    </dgm:pt>
    <dgm:pt modelId="{F12B1065-064C-458B-BF49-6B3AA61A6768}" type="par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39BFCB8C-987A-4947-AFF7-49FC3F2317F9}" type="sibTrans" cxnId="{8F23949C-2290-4AFC-BDF8-C2FBFC4879ED}">
      <dgm:prSet/>
      <dgm:spPr/>
      <dgm:t>
        <a:bodyPr/>
        <a:lstStyle/>
        <a:p>
          <a:pPr rtl="1"/>
          <a:endParaRPr lang="en-US" sz="900"/>
        </a:p>
      </dgm:t>
    </dgm:pt>
    <dgm:pt modelId="{A9583399-3EB9-4208-BC30-E0A551DB931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9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gm:t>
    </dgm:pt>
    <dgm:pt modelId="{E994EE27-E6FE-4285-9B3B-C4487EB76F15}" type="par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28B68E61-BD02-4C25-A887-76D3FFB3108D}" type="sibTrans" cxnId="{B7562F2A-4A13-4495-902E-7A5609F39CAD}">
      <dgm:prSet/>
      <dgm:spPr/>
      <dgm:t>
        <a:bodyPr/>
        <a:lstStyle/>
        <a:p>
          <a:pPr rtl="1"/>
          <a:endParaRPr lang="en-US" sz="900"/>
        </a:p>
      </dgm:t>
    </dgm:pt>
    <dgm:pt modelId="{7FB79482-1D58-4CA6-A408-CAD39F6E2E9E}" type="pres">
      <dgm:prSet presAssocID="{A8C357CE-145D-468E-8D37-029035D70AAD}" presName="Name0" presStyleCnt="0">
        <dgm:presLayoutVars>
          <dgm:dir/>
          <dgm:animLvl val="lvl"/>
          <dgm:resizeHandles val="exact"/>
        </dgm:presLayoutVars>
      </dgm:prSet>
      <dgm:spPr/>
    </dgm:pt>
    <dgm:pt modelId="{E765566C-5F20-4750-95B9-911EE6F280DB}" type="pres">
      <dgm:prSet presAssocID="{4ED8C2BC-0194-4067-8E7D-20DB68DED572}" presName="parTxOnly" presStyleLbl="node1" presStyleIdx="0" presStyleCnt="8">
        <dgm:presLayoutVars>
          <dgm:chMax val="0"/>
          <dgm:chPref val="0"/>
          <dgm:bulletEnabled val="1"/>
        </dgm:presLayoutVars>
      </dgm:prSet>
      <dgm:spPr>
        <a:xfrm>
          <a:off x="838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CD03EAF8-F2DA-48A2-8E6A-FB2C7FE8C557}" type="pres">
      <dgm:prSet presAssocID="{DD9E3549-2C12-4603-9C72-8C725FFF6E9F}" presName="parTxOnlySpace" presStyleCnt="0"/>
      <dgm:spPr/>
    </dgm:pt>
    <dgm:pt modelId="{17B078BD-D94C-4289-992F-6EA2093476CE}" type="pres">
      <dgm:prSet presAssocID="{60E9A689-7F31-44B0-9720-BF32FF3E9B41}" presName="parTxOnly" presStyleLbl="node1" presStyleIdx="1" presStyleCnt="8">
        <dgm:presLayoutVars>
          <dgm:chMax val="0"/>
          <dgm:chPref val="0"/>
          <dgm:bulletEnabled val="1"/>
        </dgm:presLayoutVars>
      </dgm:prSet>
      <dgm:spPr>
        <a:xfrm>
          <a:off x="1210176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4312FF04-17DA-49A8-918C-8727A06A1053}" type="pres">
      <dgm:prSet presAssocID="{C481E603-D97D-4689-8896-99221E96FB51}" presName="parTxOnlySpace" presStyleCnt="0"/>
      <dgm:spPr/>
    </dgm:pt>
    <dgm:pt modelId="{3F654F5C-DAAF-4E8C-965A-6FC003F6DCB9}" type="pres">
      <dgm:prSet presAssocID="{3BD80D6B-D3BC-42A1-A40C-BB4E029A4180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2419513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10713512-82D0-4112-971F-A034F31CFD1B}" type="pres">
      <dgm:prSet presAssocID="{6EFD859A-F7AF-4D9F-B272-AAE9E2FB7F59}" presName="parTxOnlySpace" presStyleCnt="0"/>
      <dgm:spPr/>
    </dgm:pt>
    <dgm:pt modelId="{7BDB6790-EED4-4839-902A-6532F89E6543}" type="pres">
      <dgm:prSet presAssocID="{717F068C-CC6B-4543-A961-7E3788381A95}" presName="parTxOnly" presStyleLbl="node1" presStyleIdx="3" presStyleCnt="8">
        <dgm:presLayoutVars>
          <dgm:chMax val="0"/>
          <dgm:chPref val="0"/>
          <dgm:bulletEnabled val="1"/>
        </dgm:presLayoutVars>
      </dgm:prSet>
      <dgm:spPr>
        <a:xfrm>
          <a:off x="3628851" y="217033"/>
          <a:ext cx="1343708" cy="537483"/>
        </a:xfrm>
        <a:prstGeom prst="chevron">
          <a:avLst/>
        </a:prstGeom>
      </dgm:spPr>
      <dgm:t>
        <a:bodyPr/>
        <a:lstStyle/>
        <a:p>
          <a:endParaRPr lang="en-US"/>
        </a:p>
      </dgm:t>
    </dgm:pt>
    <dgm:pt modelId="{DA5B8EFA-6EDC-42F0-A223-D7D59ED7D038}" type="pres">
      <dgm:prSet presAssocID="{A601D333-C2BE-455D-974D-4F19A0C0A3A6}" presName="parTxOnlySpace" presStyleCnt="0"/>
      <dgm:spPr/>
    </dgm:pt>
    <dgm:pt modelId="{48E411A2-5FDE-429E-AF9F-E836D05DB85C}" type="pres">
      <dgm:prSet presAssocID="{2E64CFCD-C501-4EAE-B041-ACB6A84E1C98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1EAFA-26E9-4363-B385-C3C10A99F77C}" type="pres">
      <dgm:prSet presAssocID="{37AD293E-4603-4112-B1B6-EDB655321791}" presName="parTxOnlySpace" presStyleCnt="0"/>
      <dgm:spPr/>
    </dgm:pt>
    <dgm:pt modelId="{13A8105C-E307-438F-9B21-B3FBBF0BE27F}" type="pres">
      <dgm:prSet presAssocID="{6FA3648F-8E46-4D79-B6D4-A8A4CE84AC4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853C-3D63-41BC-8786-3ADC7E4F4DFE}" type="pres">
      <dgm:prSet presAssocID="{28D255B8-A0EB-4D26-BC9E-CBFC255CD5F6}" presName="parTxOnlySpace" presStyleCnt="0"/>
      <dgm:spPr/>
    </dgm:pt>
    <dgm:pt modelId="{C266010C-D376-41CB-9AFF-8F846FC004F3}" type="pres">
      <dgm:prSet presAssocID="{CAA52B5C-6BF8-42AE-A48A-47BEBA03E9D4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9D71-DAD0-490D-A7C1-81C90919EE22}" type="pres">
      <dgm:prSet presAssocID="{39BFCB8C-987A-4947-AFF7-49FC3F2317F9}" presName="parTxOnlySpace" presStyleCnt="0"/>
      <dgm:spPr/>
    </dgm:pt>
    <dgm:pt modelId="{0D1155E9-797D-4881-919F-4864D6CAA070}" type="pres">
      <dgm:prSet presAssocID="{A9583399-3EB9-4208-BC30-E0A551DB931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8B9F0-CD77-46E2-BF22-E21B86C832CA}" type="presOf" srcId="{60E9A689-7F31-44B0-9720-BF32FF3E9B41}" destId="{17B078BD-D94C-4289-992F-6EA2093476CE}" srcOrd="0" destOrd="0" presId="urn:microsoft.com/office/officeart/2005/8/layout/chevron1"/>
    <dgm:cxn modelId="{FDDE2031-5EEC-47FE-AD57-2062792CCADB}" type="presOf" srcId="{3BD80D6B-D3BC-42A1-A40C-BB4E029A4180}" destId="{3F654F5C-DAAF-4E8C-965A-6FC003F6DCB9}" srcOrd="0" destOrd="0" presId="urn:microsoft.com/office/officeart/2005/8/layout/chevron1"/>
    <dgm:cxn modelId="{5B31A691-510E-4AAC-BD9D-44B4B10FF4A2}" type="presOf" srcId="{A8C357CE-145D-468E-8D37-029035D70AAD}" destId="{7FB79482-1D58-4CA6-A408-CAD39F6E2E9E}" srcOrd="0" destOrd="0" presId="urn:microsoft.com/office/officeart/2005/8/layout/chevron1"/>
    <dgm:cxn modelId="{80D4CCA6-857B-4821-B92E-13FAF5041750}" type="presOf" srcId="{CAA52B5C-6BF8-42AE-A48A-47BEBA03E9D4}" destId="{C266010C-D376-41CB-9AFF-8F846FC004F3}" srcOrd="0" destOrd="0" presId="urn:microsoft.com/office/officeart/2005/8/layout/chevron1"/>
    <dgm:cxn modelId="{A7DF4652-C7AB-4AD0-A2F1-6AAC8CF2EAD8}" type="presOf" srcId="{717F068C-CC6B-4543-A961-7E3788381A95}" destId="{7BDB6790-EED4-4839-902A-6532F89E6543}" srcOrd="0" destOrd="0" presId="urn:microsoft.com/office/officeart/2005/8/layout/chevron1"/>
    <dgm:cxn modelId="{94B52144-E52D-4502-BCAB-A6A06603CC39}" type="presOf" srcId="{4ED8C2BC-0194-4067-8E7D-20DB68DED572}" destId="{E765566C-5F20-4750-95B9-911EE6F280DB}" srcOrd="0" destOrd="0" presId="urn:microsoft.com/office/officeart/2005/8/layout/chevron1"/>
    <dgm:cxn modelId="{9A1CA9E4-2062-41EC-8520-8CDF812CEE75}" srcId="{A8C357CE-145D-468E-8D37-029035D70AAD}" destId="{6FA3648F-8E46-4D79-B6D4-A8A4CE84AC4A}" srcOrd="5" destOrd="0" parTransId="{DD92C8B0-24BA-47D6-9B12-26EED67A4232}" sibTransId="{28D255B8-A0EB-4D26-BC9E-CBFC255CD5F6}"/>
    <dgm:cxn modelId="{8F23949C-2290-4AFC-BDF8-C2FBFC4879ED}" srcId="{A8C357CE-145D-468E-8D37-029035D70AAD}" destId="{CAA52B5C-6BF8-42AE-A48A-47BEBA03E9D4}" srcOrd="6" destOrd="0" parTransId="{F12B1065-064C-458B-BF49-6B3AA61A6768}" sibTransId="{39BFCB8C-987A-4947-AFF7-49FC3F2317F9}"/>
    <dgm:cxn modelId="{FD3F3FC7-C773-467B-A7F2-D9398C1D17C1}" type="presOf" srcId="{2E64CFCD-C501-4EAE-B041-ACB6A84E1C98}" destId="{48E411A2-5FDE-429E-AF9F-E836D05DB85C}" srcOrd="0" destOrd="0" presId="urn:microsoft.com/office/officeart/2005/8/layout/chevron1"/>
    <dgm:cxn modelId="{58308D59-E93F-481B-8484-BDCED0912CC8}" srcId="{A8C357CE-145D-468E-8D37-029035D70AAD}" destId="{717F068C-CC6B-4543-A961-7E3788381A95}" srcOrd="3" destOrd="0" parTransId="{DE3EB6C4-1708-42F1-AF6D-797118A8F645}" sibTransId="{A601D333-C2BE-455D-974D-4F19A0C0A3A6}"/>
    <dgm:cxn modelId="{6FD4D1E4-3117-4AB7-8652-D22898827CAA}" srcId="{A8C357CE-145D-468E-8D37-029035D70AAD}" destId="{60E9A689-7F31-44B0-9720-BF32FF3E9B41}" srcOrd="1" destOrd="0" parTransId="{2AB5D6A7-1340-460C-9AC8-D27226891F89}" sibTransId="{C481E603-D97D-4689-8896-99221E96FB51}"/>
    <dgm:cxn modelId="{E17C27A5-CF1F-4617-B978-26D1D6E14C05}" srcId="{A8C357CE-145D-468E-8D37-029035D70AAD}" destId="{4ED8C2BC-0194-4067-8E7D-20DB68DED572}" srcOrd="0" destOrd="0" parTransId="{407E7EEA-FDAE-4568-87E7-2179266EB0C2}" sibTransId="{DD9E3549-2C12-4603-9C72-8C725FFF6E9F}"/>
    <dgm:cxn modelId="{B7562F2A-4A13-4495-902E-7A5609F39CAD}" srcId="{A8C357CE-145D-468E-8D37-029035D70AAD}" destId="{A9583399-3EB9-4208-BC30-E0A551DB931F}" srcOrd="7" destOrd="0" parTransId="{E994EE27-E6FE-4285-9B3B-C4487EB76F15}" sibTransId="{28B68E61-BD02-4C25-A887-76D3FFB3108D}"/>
    <dgm:cxn modelId="{7A0CE251-983E-4B2F-B01B-3577AEF249B7}" srcId="{A8C357CE-145D-468E-8D37-029035D70AAD}" destId="{3BD80D6B-D3BC-42A1-A40C-BB4E029A4180}" srcOrd="2" destOrd="0" parTransId="{73C89BE7-DF6B-410A-BEAA-66311DFA895E}" sibTransId="{6EFD859A-F7AF-4D9F-B272-AAE9E2FB7F59}"/>
    <dgm:cxn modelId="{DC91BD85-5A5C-4E65-AB66-F096D4233268}" srcId="{A8C357CE-145D-468E-8D37-029035D70AAD}" destId="{2E64CFCD-C501-4EAE-B041-ACB6A84E1C98}" srcOrd="4" destOrd="0" parTransId="{24A8CB94-BE4F-4557-84A9-0FE58857A669}" sibTransId="{37AD293E-4603-4112-B1B6-EDB655321791}"/>
    <dgm:cxn modelId="{0CBC2818-A63C-4228-AA02-E9424DE4E564}" type="presOf" srcId="{6FA3648F-8E46-4D79-B6D4-A8A4CE84AC4A}" destId="{13A8105C-E307-438F-9B21-B3FBBF0BE27F}" srcOrd="0" destOrd="0" presId="urn:microsoft.com/office/officeart/2005/8/layout/chevron1"/>
    <dgm:cxn modelId="{D6157184-36C1-4EE2-8830-C8383EEDF4DD}" type="presOf" srcId="{A9583399-3EB9-4208-BC30-E0A551DB931F}" destId="{0D1155E9-797D-4881-919F-4864D6CAA070}" srcOrd="0" destOrd="0" presId="urn:microsoft.com/office/officeart/2005/8/layout/chevron1"/>
    <dgm:cxn modelId="{97317609-DBE0-48BA-9402-EC2D13EF432A}" type="presParOf" srcId="{7FB79482-1D58-4CA6-A408-CAD39F6E2E9E}" destId="{E765566C-5F20-4750-95B9-911EE6F280DB}" srcOrd="0" destOrd="0" presId="urn:microsoft.com/office/officeart/2005/8/layout/chevron1"/>
    <dgm:cxn modelId="{69D3F179-E5FB-4A2F-BCD4-D364753D94B7}" type="presParOf" srcId="{7FB79482-1D58-4CA6-A408-CAD39F6E2E9E}" destId="{CD03EAF8-F2DA-48A2-8E6A-FB2C7FE8C557}" srcOrd="1" destOrd="0" presId="urn:microsoft.com/office/officeart/2005/8/layout/chevron1"/>
    <dgm:cxn modelId="{13230451-5839-4C1F-8A93-AD05B3FA42FB}" type="presParOf" srcId="{7FB79482-1D58-4CA6-A408-CAD39F6E2E9E}" destId="{17B078BD-D94C-4289-992F-6EA2093476CE}" srcOrd="2" destOrd="0" presId="urn:microsoft.com/office/officeart/2005/8/layout/chevron1"/>
    <dgm:cxn modelId="{E02E1419-742E-436F-A0B2-41905CE87A9E}" type="presParOf" srcId="{7FB79482-1D58-4CA6-A408-CAD39F6E2E9E}" destId="{4312FF04-17DA-49A8-918C-8727A06A1053}" srcOrd="3" destOrd="0" presId="urn:microsoft.com/office/officeart/2005/8/layout/chevron1"/>
    <dgm:cxn modelId="{BF08520D-0B1D-4995-A8FC-FD4361032C5A}" type="presParOf" srcId="{7FB79482-1D58-4CA6-A408-CAD39F6E2E9E}" destId="{3F654F5C-DAAF-4E8C-965A-6FC003F6DCB9}" srcOrd="4" destOrd="0" presId="urn:microsoft.com/office/officeart/2005/8/layout/chevron1"/>
    <dgm:cxn modelId="{93D14107-7B0A-4CA4-A33B-0861E53509C7}" type="presParOf" srcId="{7FB79482-1D58-4CA6-A408-CAD39F6E2E9E}" destId="{10713512-82D0-4112-971F-A034F31CFD1B}" srcOrd="5" destOrd="0" presId="urn:microsoft.com/office/officeart/2005/8/layout/chevron1"/>
    <dgm:cxn modelId="{34E42851-748B-4E3F-80F9-42DDEF7432EF}" type="presParOf" srcId="{7FB79482-1D58-4CA6-A408-CAD39F6E2E9E}" destId="{7BDB6790-EED4-4839-902A-6532F89E6543}" srcOrd="6" destOrd="0" presId="urn:microsoft.com/office/officeart/2005/8/layout/chevron1"/>
    <dgm:cxn modelId="{B0BCC966-66A0-4692-BDE7-9DD70C90F3F7}" type="presParOf" srcId="{7FB79482-1D58-4CA6-A408-CAD39F6E2E9E}" destId="{DA5B8EFA-6EDC-42F0-A223-D7D59ED7D038}" srcOrd="7" destOrd="0" presId="urn:microsoft.com/office/officeart/2005/8/layout/chevron1"/>
    <dgm:cxn modelId="{8886B99B-4886-4ABC-91DC-FB2299B1BD3B}" type="presParOf" srcId="{7FB79482-1D58-4CA6-A408-CAD39F6E2E9E}" destId="{48E411A2-5FDE-429E-AF9F-E836D05DB85C}" srcOrd="8" destOrd="0" presId="urn:microsoft.com/office/officeart/2005/8/layout/chevron1"/>
    <dgm:cxn modelId="{6DB54724-5EBF-4D95-8525-12EC0BC5522B}" type="presParOf" srcId="{7FB79482-1D58-4CA6-A408-CAD39F6E2E9E}" destId="{5EF1EAFA-26E9-4363-B385-C3C10A99F77C}" srcOrd="9" destOrd="0" presId="urn:microsoft.com/office/officeart/2005/8/layout/chevron1"/>
    <dgm:cxn modelId="{1EDE388F-A56D-4B66-B143-FAB9D2D0309A}" type="presParOf" srcId="{7FB79482-1D58-4CA6-A408-CAD39F6E2E9E}" destId="{13A8105C-E307-438F-9B21-B3FBBF0BE27F}" srcOrd="10" destOrd="0" presId="urn:microsoft.com/office/officeart/2005/8/layout/chevron1"/>
    <dgm:cxn modelId="{BCE528D8-243C-4789-9BB3-D5F6A91A1B75}" type="presParOf" srcId="{7FB79482-1D58-4CA6-A408-CAD39F6E2E9E}" destId="{B7C2853C-3D63-41BC-8786-3ADC7E4F4DFE}" srcOrd="11" destOrd="0" presId="urn:microsoft.com/office/officeart/2005/8/layout/chevron1"/>
    <dgm:cxn modelId="{614D06B7-3E80-40DD-9CAE-7D78AFF0F580}" type="presParOf" srcId="{7FB79482-1D58-4CA6-A408-CAD39F6E2E9E}" destId="{C266010C-D376-41CB-9AFF-8F846FC004F3}" srcOrd="12" destOrd="0" presId="urn:microsoft.com/office/officeart/2005/8/layout/chevron1"/>
    <dgm:cxn modelId="{3D47E53D-D407-4887-B317-423C0DBEECB5}" type="presParOf" srcId="{7FB79482-1D58-4CA6-A408-CAD39F6E2E9E}" destId="{60539D71-DAD0-490D-A7C1-81C90919EE22}" srcOrd="13" destOrd="0" presId="urn:microsoft.com/office/officeart/2005/8/layout/chevron1"/>
    <dgm:cxn modelId="{57C5097F-8C1E-417A-9A52-E40348913D39}" type="presParOf" srcId="{7FB79482-1D58-4CA6-A408-CAD39F6E2E9E}" destId="{0D1155E9-797D-4881-919F-4864D6CAA070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منابع انتشار</a:t>
          </a:r>
          <a:endParaRPr lang="en-US" sz="900" kern="1200" dirty="0"/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kern="1200" dirty="0"/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kern="1200" dirty="0"/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kern="1200" dirty="0"/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B5CBF-9720-4A10-82BD-E789FD15026C}">
      <dsp:nvSpPr>
        <dsp:cNvPr id="0" name=""/>
        <dsp:cNvSpPr/>
      </dsp:nvSpPr>
      <dsp:spPr>
        <a:xfrm>
          <a:off x="0" y="550966"/>
          <a:ext cx="825736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040EC-C727-489E-BFA2-12899856C539}">
      <dsp:nvSpPr>
        <dsp:cNvPr id="0" name=""/>
        <dsp:cNvSpPr/>
      </dsp:nvSpPr>
      <dsp:spPr>
        <a:xfrm>
          <a:off x="10790" y="7085"/>
          <a:ext cx="7851179" cy="85146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76" tIns="0" rIns="218476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u="sng" kern="1200" dirty="0">
              <a:solidFill>
                <a:schemeClr val="tx1"/>
              </a:solidFill>
              <a:latin typeface="system-ui"/>
              <a:cs typeface="B Nazanin" panose="00000400000000000000" pitchFamily="2" charset="-78"/>
            </a:rPr>
            <a:t>هدف</a:t>
          </a:r>
          <a:r>
            <a:rPr lang="fa-IR" sz="2000" kern="1200" dirty="0">
              <a:solidFill>
                <a:schemeClr val="tx1"/>
              </a:solidFill>
              <a:latin typeface="system-ui"/>
              <a:cs typeface="B Nazanin" panose="00000400000000000000" pitchFamily="2" charset="-78"/>
            </a:rPr>
            <a:t> : کنترل انتقال انتشار کربن به خارج از مرزهای کشورها و تشویق به ایجاد سیاست‌های قیمت‌گذاری کربن در کشورها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2355" y="48650"/>
        <a:ext cx="7768049" cy="768333"/>
      </dsp:txXfrm>
    </dsp:sp>
    <dsp:sp modelId="{DCBD60A7-E4ED-4256-8EA6-353AF70BCF27}">
      <dsp:nvSpPr>
        <dsp:cNvPr id="0" name=""/>
        <dsp:cNvSpPr/>
      </dsp:nvSpPr>
      <dsp:spPr>
        <a:xfrm>
          <a:off x="0" y="1762574"/>
          <a:ext cx="825736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49D0F-B16A-4ADE-BD16-5A123109B6B8}">
      <dsp:nvSpPr>
        <dsp:cNvPr id="0" name=""/>
        <dsp:cNvSpPr/>
      </dsp:nvSpPr>
      <dsp:spPr>
        <a:xfrm>
          <a:off x="169" y="1254766"/>
          <a:ext cx="7851179" cy="847287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76" tIns="0" rIns="218476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u="sng" kern="1200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محصولات مشمول </a:t>
          </a:r>
          <a:r>
            <a:rPr lang="fa-IR" sz="2000" b="0" i="0" kern="1200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در حال حاضر آهن و فولاد، آلومینیوم، سیمان و کلینکر، برق، هیدروژن،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i="0" kern="1200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در آینده پلاستیک، مواد شیمی و آلی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530" y="1296127"/>
        <a:ext cx="7768457" cy="764565"/>
      </dsp:txXfrm>
    </dsp:sp>
    <dsp:sp modelId="{96B4D214-E574-49A1-A87B-55A3D00DE90A}">
      <dsp:nvSpPr>
        <dsp:cNvPr id="0" name=""/>
        <dsp:cNvSpPr/>
      </dsp:nvSpPr>
      <dsp:spPr>
        <a:xfrm>
          <a:off x="0" y="2805854"/>
          <a:ext cx="825736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41127-E56A-4C62-83E6-E3C1F0D186DC}">
      <dsp:nvSpPr>
        <dsp:cNvPr id="0" name=""/>
        <dsp:cNvSpPr/>
      </dsp:nvSpPr>
      <dsp:spPr>
        <a:xfrm>
          <a:off x="169" y="2466374"/>
          <a:ext cx="7851179" cy="67896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76" tIns="0" rIns="218476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u="sng" kern="120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مرحله اول </a:t>
          </a:r>
          <a:r>
            <a:rPr lang="fa-IR" sz="2000" b="0" i="0" kern="120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(از 2023 تا 2025): ارائه مستندات (اظهارنامه) انتشار و قیمت کربن احتمالی در مبدا، هر چهار ماه یکبار و بدون تعهد مالی.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3313" y="2499518"/>
        <a:ext cx="7784891" cy="612672"/>
      </dsp:txXfrm>
    </dsp:sp>
    <dsp:sp modelId="{E06F4721-5170-43A3-A916-2FF3CC7ABED0}">
      <dsp:nvSpPr>
        <dsp:cNvPr id="0" name=""/>
        <dsp:cNvSpPr/>
      </dsp:nvSpPr>
      <dsp:spPr>
        <a:xfrm>
          <a:off x="0" y="3849134"/>
          <a:ext cx="825736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F8B8B-635E-4FB3-B42B-0909BDDEC9C7}">
      <dsp:nvSpPr>
        <dsp:cNvPr id="0" name=""/>
        <dsp:cNvSpPr/>
      </dsp:nvSpPr>
      <dsp:spPr>
        <a:xfrm>
          <a:off x="169" y="3509654"/>
          <a:ext cx="7851179" cy="67896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76" tIns="0" rIns="218476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u="sng" kern="1200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مرحله دوم </a:t>
          </a:r>
          <a:r>
            <a:rPr lang="fa-IR" sz="2000" b="0" i="0" u="none" kern="1200" dirty="0">
              <a:solidFill>
                <a:schemeClr val="tx1"/>
              </a:solidFill>
              <a:effectLst/>
              <a:latin typeface="system-ui"/>
              <a:cs typeface="B Nazanin" panose="00000400000000000000" pitchFamily="2" charset="-78"/>
            </a:rPr>
            <a:t>(از 2026): دریافت مجوز واردات در مقابل خرید گواهی انتشار یا پرداخت مالیات کربن (الزامی).</a:t>
          </a:r>
          <a:endParaRPr lang="en-US" sz="2000" b="0" i="0" u="none" kern="1200" dirty="0">
            <a:solidFill>
              <a:schemeClr val="tx1"/>
            </a:solidFill>
            <a:effectLst/>
            <a:latin typeface="system-ui"/>
            <a:cs typeface="B Nazanin" panose="00000400000000000000" pitchFamily="2" charset="-78"/>
          </a:endParaRPr>
        </a:p>
      </dsp:txBody>
      <dsp:txXfrm>
        <a:off x="33313" y="3542798"/>
        <a:ext cx="7784891" cy="612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</a:t>
          </a: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کشورها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kern="1200" dirty="0"/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kern="1200" dirty="0"/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6BDFF-0B78-42E6-BB1F-BFB2ACC30305}">
      <dsp:nvSpPr>
        <dsp:cNvPr id="0" name=""/>
        <dsp:cNvSpPr/>
      </dsp:nvSpPr>
      <dsp:spPr>
        <a:xfrm>
          <a:off x="3096" y="489776"/>
          <a:ext cx="2456411" cy="147384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solidFill>
                <a:schemeClr val="tx1"/>
              </a:solidFill>
              <a:cs typeface="B Titr" panose="00000700000000000000" pitchFamily="2" charset="-78"/>
            </a:rPr>
            <a:t>تغییر الگوی مصرف</a:t>
          </a:r>
          <a:endParaRPr lang="en-US" sz="2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3096" y="489776"/>
        <a:ext cx="2456411" cy="1473846"/>
      </dsp:txXfrm>
    </dsp:sp>
    <dsp:sp modelId="{2E3D7767-A858-41DC-873E-503C26FF6038}">
      <dsp:nvSpPr>
        <dsp:cNvPr id="0" name=""/>
        <dsp:cNvSpPr/>
      </dsp:nvSpPr>
      <dsp:spPr>
        <a:xfrm>
          <a:off x="2705148" y="489776"/>
          <a:ext cx="2456411" cy="147384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solidFill>
                <a:schemeClr val="tx1"/>
              </a:solidFill>
              <a:cs typeface="B Titr" panose="00000700000000000000" pitchFamily="2" charset="-78"/>
            </a:rPr>
            <a:t>افزایش بهره‌وری انرژی</a:t>
          </a:r>
          <a:endParaRPr lang="en-US" sz="2000" kern="120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2705148" y="489776"/>
        <a:ext cx="2456411" cy="1473846"/>
      </dsp:txXfrm>
    </dsp:sp>
    <dsp:sp modelId="{3104E3E1-FA72-45F5-AF4A-09F7BFE36923}">
      <dsp:nvSpPr>
        <dsp:cNvPr id="0" name=""/>
        <dsp:cNvSpPr/>
      </dsp:nvSpPr>
      <dsp:spPr>
        <a:xfrm>
          <a:off x="5407201" y="489776"/>
          <a:ext cx="2456411" cy="147384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>
              <a:solidFill>
                <a:schemeClr val="tx1"/>
              </a:solidFill>
              <a:cs typeface="B Titr" panose="00000700000000000000" pitchFamily="2" charset="-78"/>
            </a:rPr>
            <a:t>استفاده از انرژی‌های تجدیدپذیر</a:t>
          </a:r>
          <a:endParaRPr lang="en-US" sz="2000" kern="120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407201" y="489776"/>
        <a:ext cx="2456411" cy="1473846"/>
      </dsp:txXfrm>
    </dsp:sp>
    <dsp:sp modelId="{2E236907-889F-43A6-82E9-22CC699F1380}">
      <dsp:nvSpPr>
        <dsp:cNvPr id="0" name=""/>
        <dsp:cNvSpPr/>
      </dsp:nvSpPr>
      <dsp:spPr>
        <a:xfrm>
          <a:off x="8109254" y="489776"/>
          <a:ext cx="2456411" cy="147384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solidFill>
                <a:schemeClr val="tx1"/>
              </a:solidFill>
              <a:cs typeface="B Titr" panose="00000700000000000000" pitchFamily="2" charset="-78"/>
            </a:rPr>
            <a:t>افزایش پوشش گیاهی و جنگل‌کاری</a:t>
          </a:r>
          <a:endParaRPr lang="en-US" sz="2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8109254" y="489776"/>
        <a:ext cx="2456411" cy="1473846"/>
      </dsp:txXfrm>
    </dsp:sp>
    <dsp:sp modelId="{A344EFDE-73D9-4C08-81D9-1C3E0FA13F25}">
      <dsp:nvSpPr>
        <dsp:cNvPr id="0" name=""/>
        <dsp:cNvSpPr/>
      </dsp:nvSpPr>
      <dsp:spPr>
        <a:xfrm>
          <a:off x="1354122" y="2209264"/>
          <a:ext cx="2456411" cy="147384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>
              <a:solidFill>
                <a:schemeClr val="tx1"/>
              </a:solidFill>
              <a:effectLst/>
              <a:ea typeface="Times New Roman" panose="02020603050405020304" pitchFamily="18" charset="0"/>
              <a:cs typeface="B Titr" panose="00000700000000000000" pitchFamily="2" charset="-78"/>
            </a:rPr>
            <a:t>کاهش انتشار صنعتی و کشاورزی</a:t>
          </a:r>
          <a:endParaRPr lang="en-US" sz="2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354122" y="2209264"/>
        <a:ext cx="2456411" cy="1473846"/>
      </dsp:txXfrm>
    </dsp:sp>
    <dsp:sp modelId="{C99F4606-5460-498E-BAC1-571ACC984212}">
      <dsp:nvSpPr>
        <dsp:cNvPr id="0" name=""/>
        <dsp:cNvSpPr/>
      </dsp:nvSpPr>
      <dsp:spPr>
        <a:xfrm>
          <a:off x="4056175" y="2209264"/>
          <a:ext cx="2456411" cy="147384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>
              <a:solidFill>
                <a:schemeClr val="tx1"/>
              </a:solidFill>
              <a:cs typeface="B Titr" panose="00000700000000000000" pitchFamily="2" charset="-78"/>
            </a:rPr>
            <a:t>فن‌آوری جذب و ذخیره‌سازی کربن</a:t>
          </a:r>
          <a:endParaRPr lang="en-US" sz="2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056175" y="2209264"/>
        <a:ext cx="2456411" cy="1473846"/>
      </dsp:txXfrm>
    </dsp:sp>
    <dsp:sp modelId="{B9FBD69A-07D5-4316-97E0-071DFBE67803}">
      <dsp:nvSpPr>
        <dsp:cNvPr id="0" name=""/>
        <dsp:cNvSpPr/>
      </dsp:nvSpPr>
      <dsp:spPr>
        <a:xfrm>
          <a:off x="6758227" y="2209264"/>
          <a:ext cx="2456411" cy="147384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>
              <a:solidFill>
                <a:schemeClr val="tx1"/>
              </a:solidFill>
              <a:cs typeface="B Titr" panose="00000700000000000000" pitchFamily="2" charset="-78"/>
            </a:rPr>
            <a:t>سیستم‌های مدیریت کربن</a:t>
          </a:r>
          <a:endParaRPr lang="en-US" sz="2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6758227" y="2209264"/>
        <a:ext cx="2456411" cy="14738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هدفگذاری کشورها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اقدامات کاهش انتشار 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kern="1200" dirty="0"/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هدفگذاری کشورها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اقدامات کاهش انتشار 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شرکتهای فعال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1C936-FD33-4A77-9A3B-ABE2F3CC4A9E}">
      <dsp:nvSpPr>
        <dsp:cNvPr id="0" name=""/>
        <dsp:cNvSpPr/>
      </dsp:nvSpPr>
      <dsp:spPr>
        <a:xfrm>
          <a:off x="3253376" y="1907175"/>
          <a:ext cx="1368270" cy="1368270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>
              <a:solidFill>
                <a:schemeClr val="tx1"/>
              </a:solidFill>
              <a:cs typeface="B Titr" panose="00000700000000000000" pitchFamily="2" charset="-78"/>
            </a:rPr>
            <a:t>مزایای کاهش انتشار کربن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453755" y="2107554"/>
        <a:ext cx="967512" cy="967512"/>
      </dsp:txXfrm>
    </dsp:sp>
    <dsp:sp modelId="{E58796D6-DFDD-4982-B6AE-2CFA1FC52FD5}">
      <dsp:nvSpPr>
        <dsp:cNvPr id="0" name=""/>
        <dsp:cNvSpPr/>
      </dsp:nvSpPr>
      <dsp:spPr>
        <a:xfrm rot="16200000">
          <a:off x="3775100" y="1365453"/>
          <a:ext cx="324822" cy="48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>
        <a:off x="3823824" y="1511969"/>
        <a:ext cx="227375" cy="293375"/>
      </dsp:txXfrm>
    </dsp:sp>
    <dsp:sp modelId="{528580CE-94A3-4BB7-8EF8-E1E78C412A42}">
      <dsp:nvSpPr>
        <dsp:cNvPr id="0" name=""/>
        <dsp:cNvSpPr/>
      </dsp:nvSpPr>
      <dsp:spPr>
        <a:xfrm>
          <a:off x="2735647" y="0"/>
          <a:ext cx="2403728" cy="129430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دسترسی به بازارهای بین‌المللی و افزایش رقابت‌پذیری صادرات</a:t>
          </a:r>
          <a:r>
            <a:rPr lang="fa-IR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87665" y="189546"/>
        <a:ext cx="1699692" cy="915211"/>
      </dsp:txXfrm>
    </dsp:sp>
    <dsp:sp modelId="{3A74CA18-769D-412D-8576-AC33FA0205EE}">
      <dsp:nvSpPr>
        <dsp:cNvPr id="0" name=""/>
        <dsp:cNvSpPr/>
      </dsp:nvSpPr>
      <dsp:spPr>
        <a:xfrm rot="19898630">
          <a:off x="4783531" y="1778908"/>
          <a:ext cx="412509" cy="48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6599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>
        <a:off x="4790955" y="1906088"/>
        <a:ext cx="288756" cy="293375"/>
      </dsp:txXfrm>
    </dsp:sp>
    <dsp:sp modelId="{0811EDBE-15A5-445D-A97F-58B8193B82FF}">
      <dsp:nvSpPr>
        <dsp:cNvPr id="0" name=""/>
        <dsp:cNvSpPr/>
      </dsp:nvSpPr>
      <dsp:spPr>
        <a:xfrm>
          <a:off x="5114856" y="660076"/>
          <a:ext cx="2403728" cy="129430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افزایش نوآوری و توسعه فناوری‌های جدید</a:t>
          </a:r>
          <a:r>
            <a:rPr lang="fa-IR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466874" y="849622"/>
        <a:ext cx="1699692" cy="915211"/>
      </dsp:txXfrm>
    </dsp:sp>
    <dsp:sp modelId="{D77751F2-979E-4A77-86D9-DEC1A9382787}">
      <dsp:nvSpPr>
        <dsp:cNvPr id="0" name=""/>
        <dsp:cNvSpPr/>
      </dsp:nvSpPr>
      <dsp:spPr>
        <a:xfrm rot="447048">
          <a:off x="4809527" y="2491957"/>
          <a:ext cx="475384" cy="48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3197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>
        <a:off x="4810129" y="2580502"/>
        <a:ext cx="332769" cy="293375"/>
      </dsp:txXfrm>
    </dsp:sp>
    <dsp:sp modelId="{9F1A348F-5B55-4161-AD82-93EB2189A91C}">
      <dsp:nvSpPr>
        <dsp:cNvPr id="0" name=""/>
        <dsp:cNvSpPr/>
      </dsp:nvSpPr>
      <dsp:spPr>
        <a:xfrm>
          <a:off x="5471295" y="2301924"/>
          <a:ext cx="2403728" cy="129430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کاهش هزینه‌های کربن و مالیات‌های زیست‌محیطی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823313" y="2491470"/>
        <a:ext cx="1699692" cy="915211"/>
      </dsp:txXfrm>
    </dsp:sp>
    <dsp:sp modelId="{AC78A555-D82C-4E16-BC46-205FDD631D65}">
      <dsp:nvSpPr>
        <dsp:cNvPr id="0" name=""/>
        <dsp:cNvSpPr/>
      </dsp:nvSpPr>
      <dsp:spPr>
        <a:xfrm rot="2669976">
          <a:off x="4497915" y="3130626"/>
          <a:ext cx="474407" cy="48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9796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>
        <a:off x="4518320" y="3178541"/>
        <a:ext cx="332085" cy="293375"/>
      </dsp:txXfrm>
    </dsp:sp>
    <dsp:sp modelId="{48529193-B3C0-4D4D-B78F-D11F8DBDB1DE}">
      <dsp:nvSpPr>
        <dsp:cNvPr id="0" name=""/>
        <dsp:cNvSpPr/>
      </dsp:nvSpPr>
      <dsp:spPr>
        <a:xfrm>
          <a:off x="4439588" y="3618593"/>
          <a:ext cx="2403728" cy="129430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حمایت‌های دولتی و تشویق‌ها</a:t>
          </a:r>
          <a:r>
            <a:rPr lang="fa-IR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791606" y="3808139"/>
        <a:ext cx="1699692" cy="915211"/>
      </dsp:txXfrm>
    </dsp:sp>
    <dsp:sp modelId="{015529EA-55D1-4DBE-B59C-5B782CAAF40A}">
      <dsp:nvSpPr>
        <dsp:cNvPr id="0" name=""/>
        <dsp:cNvSpPr/>
      </dsp:nvSpPr>
      <dsp:spPr>
        <a:xfrm rot="7753767">
          <a:off x="3067323" y="3164278"/>
          <a:ext cx="405590" cy="48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9796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 rot="10800000">
        <a:off x="3166637" y="3214943"/>
        <a:ext cx="283913" cy="293375"/>
      </dsp:txXfrm>
    </dsp:sp>
    <dsp:sp modelId="{489F526E-9B33-4BA0-93FB-44778C45C1D1}">
      <dsp:nvSpPr>
        <dsp:cNvPr id="0" name=""/>
        <dsp:cNvSpPr/>
      </dsp:nvSpPr>
      <dsp:spPr>
        <a:xfrm>
          <a:off x="1335324" y="3659324"/>
          <a:ext cx="2403728" cy="129430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افزایش اعتبار و اعتماد عمومی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687342" y="3848870"/>
        <a:ext cx="1699692" cy="915211"/>
      </dsp:txXfrm>
    </dsp:sp>
    <dsp:sp modelId="{4479ACFA-3E13-49ED-BF0A-A2301094FA80}">
      <dsp:nvSpPr>
        <dsp:cNvPr id="0" name=""/>
        <dsp:cNvSpPr/>
      </dsp:nvSpPr>
      <dsp:spPr>
        <a:xfrm rot="10245775">
          <a:off x="2791686" y="2505907"/>
          <a:ext cx="335342" cy="48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3197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 rot="10800000">
        <a:off x="2891637" y="2595625"/>
        <a:ext cx="234739" cy="293375"/>
      </dsp:txXfrm>
    </dsp:sp>
    <dsp:sp modelId="{7C5B2A34-84F1-4A28-B135-EDB53BE0AF7D}">
      <dsp:nvSpPr>
        <dsp:cNvPr id="0" name=""/>
        <dsp:cNvSpPr/>
      </dsp:nvSpPr>
      <dsp:spPr>
        <a:xfrm>
          <a:off x="285334" y="2342651"/>
          <a:ext cx="2403728" cy="129430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دسترسی به سرمایه‌گذاری و تأمین مالی سبز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37352" y="2532197"/>
        <a:ext cx="1699692" cy="915211"/>
      </dsp:txXfrm>
    </dsp:sp>
    <dsp:sp modelId="{FABFDA07-B1FB-4794-A007-2473A5849802}">
      <dsp:nvSpPr>
        <dsp:cNvPr id="0" name=""/>
        <dsp:cNvSpPr/>
      </dsp:nvSpPr>
      <dsp:spPr>
        <a:xfrm rot="12655409">
          <a:off x="2806603" y="1796171"/>
          <a:ext cx="423356" cy="488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6599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 rot="10800000">
        <a:off x="2924583" y="1926597"/>
        <a:ext cx="296349" cy="293375"/>
      </dsp:txXfrm>
    </dsp:sp>
    <dsp:sp modelId="{CEA77E6E-389D-40A6-A279-E7560C3CE740}">
      <dsp:nvSpPr>
        <dsp:cNvPr id="0" name=""/>
        <dsp:cNvSpPr/>
      </dsp:nvSpPr>
      <dsp:spPr>
        <a:xfrm>
          <a:off x="660077" y="700800"/>
          <a:ext cx="2403728" cy="129430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کاهش هزینه‌های عملیاتی و بهبود بهره‌وری انرژی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012095" y="890346"/>
        <a:ext cx="1699692" cy="9152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هدفگذاری کشورها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اقدامات کاهش انتشار 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شرکتهای فعال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54D7F-B09C-42B4-B66C-02EEAEEED032}">
      <dsp:nvSpPr>
        <dsp:cNvPr id="0" name=""/>
        <dsp:cNvSpPr/>
      </dsp:nvSpPr>
      <dsp:spPr>
        <a:xfrm>
          <a:off x="0" y="0"/>
          <a:ext cx="9718313" cy="74880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1- ممیزی شرکت ها در جهت شناسایی منابع انتشار و میزان انتشار کربن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553" y="36553"/>
        <a:ext cx="9645207" cy="675694"/>
      </dsp:txXfrm>
    </dsp:sp>
    <dsp:sp modelId="{BD827CF0-A8FF-49C3-926A-D8AC7966663B}">
      <dsp:nvSpPr>
        <dsp:cNvPr id="0" name=""/>
        <dsp:cNvSpPr/>
      </dsp:nvSpPr>
      <dsp:spPr>
        <a:xfrm>
          <a:off x="0" y="835230"/>
          <a:ext cx="9718313" cy="74880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1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2- محاسبه رد پای کربن به تفکیک محصولات و خدمات</a:t>
          </a:r>
          <a:endParaRPr lang="en-US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</dsp:txBody>
      <dsp:txXfrm>
        <a:off x="36553" y="871783"/>
        <a:ext cx="9645207" cy="675694"/>
      </dsp:txXfrm>
    </dsp:sp>
    <dsp:sp modelId="{34EECB15-3BEC-4565-98F0-93AD3D48FF85}">
      <dsp:nvSpPr>
        <dsp:cNvPr id="0" name=""/>
        <dsp:cNvSpPr/>
      </dsp:nvSpPr>
      <dsp:spPr>
        <a:xfrm>
          <a:off x="0" y="1688597"/>
          <a:ext cx="9718313" cy="74880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3- تدوین اطلس انتشار گازهای گلخانه ای   </a:t>
          </a:r>
          <a:endParaRPr lang="en-US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</dsp:txBody>
      <dsp:txXfrm>
        <a:off x="36553" y="1725150"/>
        <a:ext cx="9645207" cy="675694"/>
      </dsp:txXfrm>
    </dsp:sp>
    <dsp:sp modelId="{B800F64A-CF4C-46E9-8D0C-B203438C8447}">
      <dsp:nvSpPr>
        <dsp:cNvPr id="0" name=""/>
        <dsp:cNvSpPr/>
      </dsp:nvSpPr>
      <dsp:spPr>
        <a:xfrm>
          <a:off x="0" y="2531334"/>
          <a:ext cx="9718313" cy="74880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4- ارائه راهکارهای کاهش/حذف انتشار کربن</a:t>
          </a:r>
          <a:endParaRPr lang="en-US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</dsp:txBody>
      <dsp:txXfrm>
        <a:off x="36553" y="2567887"/>
        <a:ext cx="9645207" cy="675694"/>
      </dsp:txXfrm>
    </dsp:sp>
    <dsp:sp modelId="{27708FF5-E2F4-4520-BF7B-057B43492F49}">
      <dsp:nvSpPr>
        <dsp:cNvPr id="0" name=""/>
        <dsp:cNvSpPr/>
      </dsp:nvSpPr>
      <dsp:spPr>
        <a:xfrm>
          <a:off x="0" y="3382425"/>
          <a:ext cx="9718313" cy="74880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5- استقرار سیستم مدیریت کربن در شرکتها </a:t>
          </a:r>
          <a:endParaRPr lang="en-US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B Nazanin" panose="00000400000000000000" pitchFamily="2" charset="-78"/>
          </a:endParaRPr>
        </a:p>
      </dsp:txBody>
      <dsp:txXfrm>
        <a:off x="36553" y="3418978"/>
        <a:ext cx="9645207" cy="675694"/>
      </dsp:txXfrm>
    </dsp:sp>
    <dsp:sp modelId="{603470DA-258E-4DE6-B1EA-62AF527EAEFE}">
      <dsp:nvSpPr>
        <dsp:cNvPr id="0" name=""/>
        <dsp:cNvSpPr/>
      </dsp:nvSpPr>
      <dsp:spPr>
        <a:xfrm>
          <a:off x="0" y="4214069"/>
          <a:ext cx="9718313" cy="74880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1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6- رتبه بندی شرکت های (صنایع) هم گروه از نظر میزان انتشار کربن</a:t>
          </a:r>
          <a:endParaRPr lang="en-US" sz="1800" u="sng" kern="1200" dirty="0">
            <a:solidFill>
              <a:schemeClr val="tx1"/>
            </a:solidFill>
          </a:endParaRPr>
        </a:p>
      </dsp:txBody>
      <dsp:txXfrm>
        <a:off x="36553" y="4250622"/>
        <a:ext cx="9645207" cy="6756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هدفگذاری کشورها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اقدامات کاهش انتشار 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شرکتهای فعال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منابع انتشار</a:t>
          </a:r>
          <a:endParaRPr lang="en-US" sz="900" kern="1200" dirty="0"/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kern="1200" dirty="0"/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kern="1200" dirty="0"/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kern="1200" dirty="0"/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kern="1200" dirty="0"/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kern="1200" dirty="0"/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kern="1200" dirty="0"/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kern="1200" dirty="0"/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kern="1200" dirty="0"/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kern="1200" dirty="0"/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کشورها</a:t>
          </a:r>
          <a:endParaRPr lang="en-US" sz="900" kern="1200" dirty="0"/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kern="1200" dirty="0"/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kern="1200" dirty="0"/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13DE6-7187-44A5-83D8-3AEFE5676E52}">
      <dsp:nvSpPr>
        <dsp:cNvPr id="0" name=""/>
        <dsp:cNvSpPr/>
      </dsp:nvSpPr>
      <dsp:spPr>
        <a:xfrm>
          <a:off x="803927" y="982111"/>
          <a:ext cx="1546813" cy="3928446"/>
        </a:xfrm>
        <a:prstGeom prst="wedgeRectCallout">
          <a:avLst>
            <a:gd name="adj1" fmla="val 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u="none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هدف کاهش 50 تا 52 درصدی انتشار گازهای گلخانه‌ای تا سال 2030 </a:t>
          </a:r>
          <a:endParaRPr lang="en-US" sz="1800" b="1" u="none" kern="1200" dirty="0">
            <a:solidFill>
              <a:srgbClr val="C00000"/>
            </a:solidFill>
            <a:cs typeface="B Nazanin" panose="00000400000000000000" pitchFamily="2" charset="-78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none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803927" y="982111"/>
        <a:ext cx="1350466" cy="3928446"/>
      </dsp:txXfrm>
    </dsp:sp>
    <dsp:sp modelId="{AE03BFC4-51E6-4DAB-BDF1-558D050BB077}">
      <dsp:nvSpPr>
        <dsp:cNvPr id="0" name=""/>
        <dsp:cNvSpPr/>
      </dsp:nvSpPr>
      <dsp:spPr>
        <a:xfrm>
          <a:off x="803927" y="0"/>
          <a:ext cx="1546813" cy="9821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ایالات متحده </a:t>
          </a:r>
          <a:endParaRPr lang="en-US" sz="2000" b="1" u="none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803927" y="0"/>
        <a:ext cx="1546813" cy="982111"/>
      </dsp:txXfrm>
    </dsp:sp>
    <dsp:sp modelId="{C86D9F5C-D43F-4422-9E49-3CBFC335C630}">
      <dsp:nvSpPr>
        <dsp:cNvPr id="0" name=""/>
        <dsp:cNvSpPr/>
      </dsp:nvSpPr>
      <dsp:spPr>
        <a:xfrm>
          <a:off x="2350740" y="982111"/>
          <a:ext cx="1546813" cy="3682918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4">
            <a:tint val="50000"/>
            <a:hueOff val="2715133"/>
            <a:satOff val="-13247"/>
            <a:lumOff val="18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SA" sz="1800" b="1" u="none" kern="1200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این اتحادیه با توافق سبز اروپا</a:t>
          </a:r>
          <a:r>
            <a:rPr lang="en-US" sz="1800" b="1" u="none" kern="1200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r>
            <a:rPr lang="ar-SA" sz="1800" b="1" u="none" kern="1200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هدف رسیدن به کربن خنثی</a:t>
          </a:r>
          <a:r>
            <a:rPr lang="en-US" sz="1800" b="1" u="none" kern="1200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r>
            <a:rPr lang="ar-SA" sz="1800" b="1" u="none" kern="1200" dirty="0">
              <a:solidFill>
                <a:srgbClr val="579D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تا سال 2050 را تعیین کرده است. </a:t>
          </a:r>
          <a:endParaRPr lang="en-US" sz="1800" b="1" u="none" kern="1200" dirty="0">
            <a:solidFill>
              <a:srgbClr val="579D00"/>
            </a:solidFill>
            <a:cs typeface="B Nazanin" panose="00000400000000000000" pitchFamily="2" charset="-78"/>
          </a:endParaRPr>
        </a:p>
      </dsp:txBody>
      <dsp:txXfrm>
        <a:off x="2350740" y="982111"/>
        <a:ext cx="1350466" cy="3682918"/>
      </dsp:txXfrm>
    </dsp:sp>
    <dsp:sp modelId="{9B5A51CF-289F-4282-9399-01C7A8EE0042}">
      <dsp:nvSpPr>
        <dsp:cNvPr id="0" name=""/>
        <dsp:cNvSpPr/>
      </dsp:nvSpPr>
      <dsp:spPr>
        <a:xfrm>
          <a:off x="2350740" y="122763"/>
          <a:ext cx="1546813" cy="859347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u="none" kern="1200" dirty="0">
              <a:solidFill>
                <a:schemeClr val="tx1"/>
              </a:solidFill>
              <a:cs typeface="B Nazanin" panose="00000400000000000000" pitchFamily="2" charset="-78"/>
            </a:rPr>
            <a:t>اتحادیه اروپا )</a:t>
          </a:r>
          <a:r>
            <a:rPr lang="en-US" sz="2000" b="1" u="none" kern="1200" dirty="0">
              <a:solidFill>
                <a:schemeClr val="tx1"/>
              </a:solidFill>
              <a:cs typeface="B Nazanin" panose="00000400000000000000" pitchFamily="2" charset="-78"/>
            </a:rPr>
            <a:t>EU</a:t>
          </a:r>
          <a:r>
            <a:rPr lang="fa-IR" sz="2000" b="1" u="none" kern="1200" dirty="0">
              <a:solidFill>
                <a:schemeClr val="tx1"/>
              </a:solidFill>
              <a:cs typeface="B Nazanin" panose="00000400000000000000" pitchFamily="2" charset="-78"/>
            </a:rPr>
            <a:t>(</a:t>
          </a:r>
          <a:r>
            <a:rPr lang="en-US" sz="2000" b="1" u="none" kern="1200" dirty="0">
              <a:solidFill>
                <a:schemeClr val="tx1"/>
              </a:solidFill>
              <a:cs typeface="B Nazanin" panose="00000400000000000000" pitchFamily="2" charset="-78"/>
            </a:rPr>
            <a:t> </a:t>
          </a:r>
        </a:p>
      </dsp:txBody>
      <dsp:txXfrm>
        <a:off x="2350740" y="122763"/>
        <a:ext cx="1546813" cy="859347"/>
      </dsp:txXfrm>
    </dsp:sp>
    <dsp:sp modelId="{631440ED-50FD-4639-B486-333734AE21BE}">
      <dsp:nvSpPr>
        <dsp:cNvPr id="0" name=""/>
        <dsp:cNvSpPr/>
      </dsp:nvSpPr>
      <dsp:spPr>
        <a:xfrm>
          <a:off x="3897553" y="982111"/>
          <a:ext cx="1546813" cy="3437390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4">
            <a:tint val="50000"/>
            <a:hueOff val="5430266"/>
            <a:satOff val="-26493"/>
            <a:lumOff val="3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u="none" kern="1200" dirty="0">
              <a:solidFill>
                <a:srgbClr val="00A03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تامین</a:t>
          </a:r>
          <a:r>
            <a:rPr lang="ar-SA" sz="1800" b="1" u="none" kern="1200" dirty="0">
              <a:solidFill>
                <a:srgbClr val="00A03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50</a:t>
          </a:r>
          <a:r>
            <a:rPr lang="ar-SA" sz="1800" b="1" u="none" kern="1200" dirty="0">
              <a:solidFill>
                <a:srgbClr val="00A03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rPr>
            <a:t>٪</a:t>
          </a:r>
          <a:r>
            <a:rPr lang="ar-SA" sz="1800" b="1" u="none" kern="1200" dirty="0">
              <a:solidFill>
                <a:srgbClr val="00A03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از نیازهای انرژی خود از منابع غیر فسیلی</a:t>
          </a:r>
          <a:r>
            <a:rPr lang="fa-IR" sz="1800" b="1" u="none" kern="1200" dirty="0">
              <a:solidFill>
                <a:srgbClr val="00A03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تا سال 2030</a:t>
          </a:r>
          <a:endParaRPr lang="en-US" sz="1800" b="1" u="none" kern="1200" dirty="0">
            <a:solidFill>
              <a:srgbClr val="00A037"/>
            </a:solidFill>
            <a:cs typeface="B Nazanin" panose="00000400000000000000" pitchFamily="2" charset="-78"/>
          </a:endParaRPr>
        </a:p>
      </dsp:txBody>
      <dsp:txXfrm>
        <a:off x="3897553" y="982111"/>
        <a:ext cx="1350466" cy="3437390"/>
      </dsp:txXfrm>
    </dsp:sp>
    <dsp:sp modelId="{32E8D3FA-0AAD-488A-A73B-68A1A7186535}">
      <dsp:nvSpPr>
        <dsp:cNvPr id="0" name=""/>
        <dsp:cNvSpPr/>
      </dsp:nvSpPr>
      <dsp:spPr>
        <a:xfrm>
          <a:off x="3897553" y="249456"/>
          <a:ext cx="1546813" cy="736583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هند</a:t>
          </a:r>
          <a:endParaRPr lang="en-US" sz="2400" b="1" u="none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3897553" y="249456"/>
        <a:ext cx="1546813" cy="736583"/>
      </dsp:txXfrm>
    </dsp:sp>
    <dsp:sp modelId="{3A764FA1-A9C3-4B65-BE1E-0E05B2146D8E}">
      <dsp:nvSpPr>
        <dsp:cNvPr id="0" name=""/>
        <dsp:cNvSpPr/>
      </dsp:nvSpPr>
      <dsp:spPr>
        <a:xfrm>
          <a:off x="5444367" y="982111"/>
          <a:ext cx="1546813" cy="3191862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4">
            <a:tint val="50000"/>
            <a:hueOff val="8145398"/>
            <a:satOff val="-39740"/>
            <a:lumOff val="5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u="none" kern="1200" dirty="0">
              <a:solidFill>
                <a:srgbClr val="0DBB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دستیابی </a:t>
          </a:r>
          <a:r>
            <a:rPr lang="ar-SA" sz="1800" b="1" u="none" kern="1200" dirty="0">
              <a:solidFill>
                <a:srgbClr val="0DBB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به کربن خنثی تا سال 2050 </a:t>
          </a:r>
          <a:r>
            <a:rPr lang="fa-IR" sz="1800" b="1" u="none" kern="1200" dirty="0">
              <a:solidFill>
                <a:srgbClr val="0DBB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+ </a:t>
          </a:r>
          <a:r>
            <a:rPr lang="ar-SA" sz="1800" b="1" u="none" kern="1200" dirty="0">
              <a:solidFill>
                <a:srgbClr val="0DBB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افزایش استفاده از انرژی‌های تجدیدپذیر، به ویژه انرژی خورشیدی و بادی</a:t>
          </a:r>
          <a:endParaRPr lang="en-US" sz="1800" b="1" u="none" kern="1200" dirty="0">
            <a:solidFill>
              <a:srgbClr val="0DBBB3"/>
            </a:solidFill>
            <a:cs typeface="B Nazanin" panose="00000400000000000000" pitchFamily="2" charset="-78"/>
          </a:endParaRPr>
        </a:p>
      </dsp:txBody>
      <dsp:txXfrm>
        <a:off x="5444367" y="982111"/>
        <a:ext cx="1350466" cy="3191862"/>
      </dsp:txXfrm>
    </dsp:sp>
    <dsp:sp modelId="{BD7211ED-F6F0-4A54-81D4-8AF13CF7621D}">
      <dsp:nvSpPr>
        <dsp:cNvPr id="0" name=""/>
        <dsp:cNvSpPr/>
      </dsp:nvSpPr>
      <dsp:spPr>
        <a:xfrm>
          <a:off x="5444367" y="368291"/>
          <a:ext cx="1546813" cy="613819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u="none" kern="1200" dirty="0">
              <a:solidFill>
                <a:schemeClr val="tx1"/>
              </a:solidFill>
              <a:cs typeface="B Nazanin" panose="00000400000000000000" pitchFamily="2" charset="-78"/>
            </a:rPr>
            <a:t>ژاپن</a:t>
          </a:r>
          <a:endParaRPr lang="en-US" sz="2400" b="1" u="none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444367" y="368291"/>
        <a:ext cx="1546813" cy="613819"/>
      </dsp:txXfrm>
    </dsp:sp>
    <dsp:sp modelId="{5E422DB9-1A01-4D28-89A3-1D0BCC176E5D}">
      <dsp:nvSpPr>
        <dsp:cNvPr id="0" name=""/>
        <dsp:cNvSpPr/>
      </dsp:nvSpPr>
      <dsp:spPr>
        <a:xfrm>
          <a:off x="6987315" y="982111"/>
          <a:ext cx="1546813" cy="2946334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u="none" kern="12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دستیابی </a:t>
          </a:r>
          <a:r>
            <a:rPr lang="ar-SA" sz="1800" b="1" u="none" kern="12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به کربن خنثی</a:t>
          </a:r>
          <a:r>
            <a:rPr lang="fa-IR" sz="1800" b="1" u="none" kern="12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 </a:t>
          </a:r>
          <a:r>
            <a:rPr lang="ar-SA" sz="1800" b="1" u="none" kern="12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rPr>
            <a:t>تا سال 2060</a:t>
          </a:r>
          <a:endParaRPr lang="en-US" sz="1800" b="1" u="none" kern="1200" dirty="0">
            <a:solidFill>
              <a:schemeClr val="accent1"/>
            </a:solidFill>
            <a:cs typeface="B Nazanin" panose="00000400000000000000" pitchFamily="2" charset="-78"/>
          </a:endParaRPr>
        </a:p>
      </dsp:txBody>
      <dsp:txXfrm>
        <a:off x="6987315" y="982111"/>
        <a:ext cx="1350466" cy="2946334"/>
      </dsp:txXfrm>
    </dsp:sp>
    <dsp:sp modelId="{1FF698CF-ED37-4632-949F-3708022C085D}">
      <dsp:nvSpPr>
        <dsp:cNvPr id="0" name=""/>
        <dsp:cNvSpPr/>
      </dsp:nvSpPr>
      <dsp:spPr>
        <a:xfrm>
          <a:off x="6987315" y="491055"/>
          <a:ext cx="1546813" cy="491055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u="none" kern="1200" dirty="0">
              <a:solidFill>
                <a:schemeClr val="tx1"/>
              </a:solidFill>
              <a:cs typeface="B Nazanin" panose="00000400000000000000" pitchFamily="2" charset="-78"/>
            </a:rPr>
            <a:t>چین</a:t>
          </a:r>
          <a:endParaRPr lang="en-US" sz="2400" b="1" u="none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6987315" y="491055"/>
        <a:ext cx="1546813" cy="491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</a:t>
          </a: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کشورها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kern="1200" dirty="0"/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kern="1200" dirty="0"/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BFDC5-3E0A-4447-B615-63FD91D40D82}">
      <dsp:nvSpPr>
        <dsp:cNvPr id="0" name=""/>
        <dsp:cNvSpPr/>
      </dsp:nvSpPr>
      <dsp:spPr>
        <a:xfrm>
          <a:off x="2953198" y="1689441"/>
          <a:ext cx="2066073" cy="178723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>
              <a:solidFill>
                <a:schemeClr val="tx1"/>
              </a:solidFill>
              <a:cs typeface="B Nazanin" panose="00000400000000000000" pitchFamily="2" charset="-78"/>
            </a:rPr>
            <a:t>توافقات کنفرانس</a:t>
          </a:r>
          <a:endParaRPr lang="en-US" sz="24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3295575" y="1985611"/>
        <a:ext cx="1381319" cy="1194897"/>
      </dsp:txXfrm>
    </dsp:sp>
    <dsp:sp modelId="{6C894A67-DA61-421E-926E-CC778FA0D80E}">
      <dsp:nvSpPr>
        <dsp:cNvPr id="0" name=""/>
        <dsp:cNvSpPr/>
      </dsp:nvSpPr>
      <dsp:spPr>
        <a:xfrm>
          <a:off x="4246957" y="834369"/>
          <a:ext cx="779523" cy="67166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C48C6-3006-4969-8037-AC6032F229FF}">
      <dsp:nvSpPr>
        <dsp:cNvPr id="0" name=""/>
        <dsp:cNvSpPr/>
      </dsp:nvSpPr>
      <dsp:spPr>
        <a:xfrm>
          <a:off x="2720967" y="95513"/>
          <a:ext cx="2568939" cy="140162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v"/>
          </a:pPr>
          <a:r>
            <a:rPr lang="fa-IR" sz="1600" b="1" kern="1200">
              <a:solidFill>
                <a:schemeClr val="tx1"/>
              </a:solidFill>
              <a:latin typeface="system-ui"/>
              <a:cs typeface="B Nazanin" panose="00000400000000000000" pitchFamily="2" charset="-78"/>
            </a:rPr>
            <a:t>3 برابر کردن ظرفیت انرژی‌های تجدیدپذیر و دو برابر کردن راندمان انرژی تا سال 2030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3068527" y="285144"/>
        <a:ext cx="1873819" cy="1022365"/>
      </dsp:txXfrm>
    </dsp:sp>
    <dsp:sp modelId="{4F3899CE-76E4-440B-AA9F-BBBA09E46F86}">
      <dsp:nvSpPr>
        <dsp:cNvPr id="0" name=""/>
        <dsp:cNvSpPr/>
      </dsp:nvSpPr>
      <dsp:spPr>
        <a:xfrm>
          <a:off x="5156722" y="2090020"/>
          <a:ext cx="779523" cy="67166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64540-AF0B-4004-8342-E8B85D826A2E}">
      <dsp:nvSpPr>
        <dsp:cNvPr id="0" name=""/>
        <dsp:cNvSpPr/>
      </dsp:nvSpPr>
      <dsp:spPr>
        <a:xfrm>
          <a:off x="5010025" y="966454"/>
          <a:ext cx="2738286" cy="140162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1198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تعهد 50 شرکت نفت و گازی برای به صفر رساندن انتشار گاز متان و فلر 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371697" y="1151581"/>
        <a:ext cx="2014942" cy="1031373"/>
      </dsp:txXfrm>
    </dsp:sp>
    <dsp:sp modelId="{CE37B391-75DF-4BB3-A5B5-634D8C5DD3FF}">
      <dsp:nvSpPr>
        <dsp:cNvPr id="0" name=""/>
        <dsp:cNvSpPr/>
      </dsp:nvSpPr>
      <dsp:spPr>
        <a:xfrm>
          <a:off x="4524741" y="3507415"/>
          <a:ext cx="779523" cy="67166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5D0A-933F-448E-B129-714949654096}">
      <dsp:nvSpPr>
        <dsp:cNvPr id="0" name=""/>
        <dsp:cNvSpPr/>
      </dsp:nvSpPr>
      <dsp:spPr>
        <a:xfrm>
          <a:off x="4994668" y="2682771"/>
          <a:ext cx="2738286" cy="140162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تعهد به گسترش انرژی‌های تجدیدپذیر با هدف 3 برابر کردن ظرفیت آن تا سال 2030 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356340" y="2867898"/>
        <a:ext cx="2014942" cy="1031373"/>
      </dsp:txXfrm>
    </dsp:sp>
    <dsp:sp modelId="{BA2CC04D-D590-407F-AF64-2D543FF07282}">
      <dsp:nvSpPr>
        <dsp:cNvPr id="0" name=""/>
        <dsp:cNvSpPr/>
      </dsp:nvSpPr>
      <dsp:spPr>
        <a:xfrm>
          <a:off x="2957043" y="3654545"/>
          <a:ext cx="779523" cy="67166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D5150-413E-48DB-9452-B0D61D0F0638}">
      <dsp:nvSpPr>
        <dsp:cNvPr id="0" name=""/>
        <dsp:cNvSpPr/>
      </dsp:nvSpPr>
      <dsp:spPr>
        <a:xfrm>
          <a:off x="2725369" y="3759602"/>
          <a:ext cx="2568939" cy="114583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v"/>
          </a:pPr>
          <a:r>
            <a:rPr lang="fa-IR" sz="1600" b="1" kern="1200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تعهد بیش از 60 کشور به کاهش انتشارات ناشی از سیستم‌های سرمایشی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3048569" y="3903760"/>
        <a:ext cx="1922539" cy="857520"/>
      </dsp:txXfrm>
    </dsp:sp>
    <dsp:sp modelId="{23139FBD-B49D-42ED-A4A9-79EDD80EAE43}">
      <dsp:nvSpPr>
        <dsp:cNvPr id="0" name=""/>
        <dsp:cNvSpPr/>
      </dsp:nvSpPr>
      <dsp:spPr>
        <a:xfrm>
          <a:off x="2032380" y="2399398"/>
          <a:ext cx="779523" cy="67166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62C44-2EF2-4E99-9E92-710EDCCAB3D0}">
      <dsp:nvSpPr>
        <dsp:cNvPr id="0" name=""/>
        <dsp:cNvSpPr/>
      </dsp:nvSpPr>
      <dsp:spPr>
        <a:xfrm>
          <a:off x="210299" y="2799992"/>
          <a:ext cx="2868555" cy="140162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تصویب ایجاد صندوق بین المللی ضرر و زیان برای مقابله با تغییرات اقلیم 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82827" y="2982016"/>
        <a:ext cx="2123499" cy="1037579"/>
      </dsp:txXfrm>
    </dsp:sp>
    <dsp:sp modelId="{0B2CCF5F-B748-425C-BDA1-F33FB3C551F4}">
      <dsp:nvSpPr>
        <dsp:cNvPr id="0" name=""/>
        <dsp:cNvSpPr/>
      </dsp:nvSpPr>
      <dsp:spPr>
        <a:xfrm>
          <a:off x="200411" y="976420"/>
          <a:ext cx="2868555" cy="140162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1198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latin typeface="droid arabic naskh"/>
              <a:cs typeface="B Nazanin" panose="00000400000000000000" pitchFamily="2" charset="-78"/>
            </a:rPr>
            <a:t>گذار از سوخت‌های فسیلی و رسیدن به کربن صفر تا 2050  </a:t>
          </a:r>
          <a:endParaRPr lang="en-US" sz="16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572939" y="1158444"/>
        <a:ext cx="2123499" cy="10375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566C-5F20-4750-95B9-911EE6F280DB}">
      <dsp:nvSpPr>
        <dsp:cNvPr id="0" name=""/>
        <dsp:cNvSpPr/>
      </dsp:nvSpPr>
      <dsp:spPr>
        <a:xfrm>
          <a:off x="838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تعریف مساله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9580" y="217033"/>
        <a:ext cx="806225" cy="537483"/>
      </dsp:txXfrm>
    </dsp:sp>
    <dsp:sp modelId="{17B078BD-D94C-4289-992F-6EA2093476CE}">
      <dsp:nvSpPr>
        <dsp:cNvPr id="0" name=""/>
        <dsp:cNvSpPr/>
      </dsp:nvSpPr>
      <dsp:spPr>
        <a:xfrm>
          <a:off x="1210176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منابع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1478918" y="217033"/>
        <a:ext cx="806225" cy="537483"/>
      </dsp:txXfrm>
    </dsp:sp>
    <dsp:sp modelId="{3F654F5C-DAAF-4E8C-965A-6FC003F6DCB9}">
      <dsp:nvSpPr>
        <dsp:cNvPr id="0" name=""/>
        <dsp:cNvSpPr/>
      </dsp:nvSpPr>
      <dsp:spPr>
        <a:xfrm>
          <a:off x="2419513" y="217033"/>
          <a:ext cx="1343708" cy="537483"/>
        </a:xfrm>
        <a:prstGeom prst="chevron">
          <a:avLst/>
        </a:prstGeom>
        <a:solidFill>
          <a:srgbClr val="E7E6E6">
            <a:lumMod val="9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وضعیت انتشار</a:t>
          </a:r>
          <a:endParaRPr lang="en-US" sz="9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2688255" y="217033"/>
        <a:ext cx="806225" cy="537483"/>
      </dsp:txXfrm>
    </dsp:sp>
    <dsp:sp modelId="{7BDB6790-EED4-4839-902A-6532F89E6543}">
      <dsp:nvSpPr>
        <dsp:cNvPr id="0" name=""/>
        <dsp:cNvSpPr/>
      </dsp:nvSpPr>
      <dsp:spPr>
        <a:xfrm>
          <a:off x="3628851" y="217033"/>
          <a:ext cx="1343708" cy="5374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>
              <a:solidFill>
                <a:schemeClr val="tx1"/>
              </a:solidFill>
              <a:cs typeface="B Titr" panose="00000700000000000000" pitchFamily="2" charset="-78"/>
            </a:rPr>
            <a:t>هدفگذاری </a:t>
          </a:r>
          <a:r>
            <a:rPr lang="fa-IR" sz="1200" kern="1200" dirty="0">
              <a:solidFill>
                <a:prstClr val="black"/>
              </a:solidFill>
              <a:latin typeface="Calibri" panose="020F0502020204030204"/>
              <a:ea typeface="+mn-ea"/>
              <a:cs typeface="B Titr" panose="00000700000000000000" pitchFamily="2" charset="-78"/>
            </a:rPr>
            <a:t>کشورها</a:t>
          </a:r>
          <a:endParaRPr lang="en-US" sz="1200" kern="1200" dirty="0">
            <a:solidFill>
              <a:prstClr val="black"/>
            </a:solidFill>
            <a:latin typeface="Calibri" panose="020F0502020204030204"/>
            <a:ea typeface="+mn-ea"/>
            <a:cs typeface="B Titr" panose="00000700000000000000" pitchFamily="2" charset="-78"/>
          </a:endParaRPr>
        </a:p>
      </dsp:txBody>
      <dsp:txXfrm>
        <a:off x="3897593" y="217033"/>
        <a:ext cx="806225" cy="537483"/>
      </dsp:txXfrm>
    </dsp:sp>
    <dsp:sp modelId="{48E411A2-5FDE-429E-AF9F-E836D05DB85C}">
      <dsp:nvSpPr>
        <dsp:cNvPr id="0" name=""/>
        <dsp:cNvSpPr/>
      </dsp:nvSpPr>
      <dsp:spPr>
        <a:xfrm>
          <a:off x="4838189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اقدامات کاهش انتشار </a:t>
          </a:r>
          <a:endParaRPr lang="en-US" sz="900" kern="1200" dirty="0"/>
        </a:p>
      </dsp:txBody>
      <dsp:txXfrm>
        <a:off x="5106931" y="217033"/>
        <a:ext cx="806225" cy="537483"/>
      </dsp:txXfrm>
    </dsp:sp>
    <dsp:sp modelId="{13A8105C-E307-438F-9B21-B3FBBF0BE27F}">
      <dsp:nvSpPr>
        <dsp:cNvPr id="0" name=""/>
        <dsp:cNvSpPr/>
      </dsp:nvSpPr>
      <dsp:spPr>
        <a:xfrm>
          <a:off x="6047527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شرکتهای فعال</a:t>
          </a:r>
          <a:endParaRPr lang="en-US" sz="900" kern="1200" dirty="0"/>
        </a:p>
      </dsp:txBody>
      <dsp:txXfrm>
        <a:off x="6316269" y="217033"/>
        <a:ext cx="806225" cy="537483"/>
      </dsp:txXfrm>
    </dsp:sp>
    <dsp:sp modelId="{C266010C-D376-41CB-9AFF-8F846FC004F3}">
      <dsp:nvSpPr>
        <dsp:cNvPr id="0" name=""/>
        <dsp:cNvSpPr/>
      </dsp:nvSpPr>
      <dsp:spPr>
        <a:xfrm>
          <a:off x="7256865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مزایای کاهش انتشار</a:t>
          </a:r>
        </a:p>
      </dsp:txBody>
      <dsp:txXfrm>
        <a:off x="7525607" y="217033"/>
        <a:ext cx="806225" cy="537483"/>
      </dsp:txXfrm>
    </dsp:sp>
    <dsp:sp modelId="{0D1155E9-797D-4881-919F-4864D6CAA070}">
      <dsp:nvSpPr>
        <dsp:cNvPr id="0" name=""/>
        <dsp:cNvSpPr/>
      </dsp:nvSpPr>
      <dsp:spPr>
        <a:xfrm>
          <a:off x="8466202" y="217033"/>
          <a:ext cx="1343708" cy="537483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solidFill>
                <a:schemeClr val="tx1"/>
              </a:solidFill>
              <a:cs typeface="B Titr" panose="00000700000000000000" pitchFamily="2" charset="-78"/>
            </a:rPr>
            <a:t>پیشنهادات</a:t>
          </a:r>
        </a:p>
      </dsp:txBody>
      <dsp:txXfrm>
        <a:off x="8734944" y="217033"/>
        <a:ext cx="806225" cy="537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E8BA-16EC-44B6-9844-62A0C97FDF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0FB1-139C-44DE-B182-B9A1D2E4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60FB1-139C-44DE-B182-B9A1D2E401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43AE5-96AB-FDC2-50C0-19E124E85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45D05F-E508-07C5-F3EB-06E5554F5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725EE6-CB62-CAFB-9691-38E3F7B0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34BC-3577-4047-8A3F-FF01DFD19DE4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9A4EF-F4A1-FD21-3165-A289DE5E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7BA5B4-6A8D-C5CF-2D35-4028B912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2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D8305-CBF0-0BDC-00DF-289BE48F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F973DA-2AE1-6985-539E-431E227B2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5055ED-E72D-602A-F3B2-DC4E1491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292F-48EB-4007-A5DE-DC2EFFE1F983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E41ADB-3321-B29D-1D15-4673729F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471D17-24AF-944A-4D9E-9BC5711F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0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897F2E-30E6-BB61-C2F6-2DFB25A61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2B46A5-6B7E-3953-27CF-AE68C224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37108-E28C-B176-EF74-A43EF125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457-9466-4C7E-94B2-17AE2F3F9127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805EC-A1DE-4E71-246F-292B3228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19CE5F-9746-88C7-6D4C-08B562DA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7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BFD12-87A5-B1C5-0D2F-6E18807F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3597B-57A9-D038-16B4-10238D13C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37CFC-C685-9CED-643A-20B9D2BC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AE3-A3F7-4348-B5BF-297B417CACBD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2C92BC-F4AA-6E46-9C17-6DDEE9B2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CC2F8-880A-FB8E-A865-EA2C6C10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0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23935-E91C-EB5B-079B-92AA7A16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9EC47F-7B48-3F08-BF3B-335A7A9B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353508-2719-F65D-6304-D8CAC4C9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0A9F-3488-469B-B988-0A0E65CE06E0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32352D-E66B-FC8D-A6C5-FE3E4F2C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A66B06-EE30-C18E-84AC-B83CF69D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0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A52B5-AA7F-9B35-E8E8-64DC95A7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55011C-CD7F-A47B-7EB7-C559695C5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F5D7E7-4EE5-5700-EB89-6F8A2C2CC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F139C3-D05E-9169-1481-C96A19CA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A045-1576-4586-8600-6AC1FFCB1F1A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BCD71A-4624-65FD-E4C9-1664AB40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B59636-104C-507D-606C-6EE94767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D36A1-BC5E-9114-6C33-170E6CB0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3434D-77FD-F788-0B62-06D10D872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162F3-4F64-A76C-94CA-167527F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2F7C58-9B05-2ECE-D086-95ACC9035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B0FBF6-B1B0-A982-FD1E-8C7CEEAF7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740A51-4432-492C-122D-E0CE8B20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3D87-319B-4FD5-BA79-733D9F6B0DF9}" type="datetime1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1A7962-6033-03EB-2507-1CF9A457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66F268-749D-A704-6D99-24B3466A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29B0A-FA84-2FD9-FAD6-C7C60EAA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EBF55B-F645-94F6-023B-97C63239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341-46A1-432A-951D-FA5F621A4B96}" type="datetime1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437C69-558E-66C9-F2EE-F0AC370C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20BDF4-2BF5-E881-11EC-E2DAB9CC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89038D-1CC3-6209-B0D2-8788D43B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814-5921-47EF-8EE3-EA97F34B9ACD}" type="datetime1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58960B-0CEA-DC5E-A075-57E2B8C9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B13B3B-0ED7-701F-006A-7E93C731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9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2AB4F-A8E4-2FA9-55A2-7CBBA7AB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F954B1-DD7A-4D31-6FB9-43EB0DF4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F0D307-69AD-25A5-C871-9920E3DB1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4DB2CB-FE8F-73A6-D289-161F6B2E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9187-84C0-4A15-9DBE-D56DDE691E49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845F98-A51D-AC73-5053-68B129E3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AC2E18-7DDF-F682-F226-CB0D03D1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A9708-7D72-7374-E3D4-0AB7E213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C7AC61-E319-A4FE-6D25-278785EB4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0ADA6C-098A-13BA-4DF9-C4614CFA1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8149B4-EB1D-E116-2E35-BE5D90D6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CE8-D9F1-4112-ADFB-10EAA9FF9FFF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94EE2F-9D65-FCCF-B33C-DA8DBA76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A46099-4AA0-CC40-E12A-32CC0844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4B973F-20DB-0DA7-8CE2-665ADBEC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6BDBB-2549-B557-E4DC-2690EEDF9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0FD0C6-7065-D315-128F-ABB9C694B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0255-FDC2-435E-9EBC-D382DEE50D88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971C5-62BC-9FA7-6503-84168B615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جامعه ممیزی و بازرسی ایران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30A22F-9672-290B-EF1F-2BB2AEA14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EB4C-1A4C-4DBB-939E-B9F39D2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Data" Target="../diagrams/data14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microsoft.com/office/2007/relationships/diagramDrawing" Target="../diagrams/drawing14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diagramQuickStyle" Target="../diagrams/quickStyle14.xml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38EA3D-EBB2-C57A-18BF-9A2DB3653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4" y="80766"/>
            <a:ext cx="5578125" cy="3798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44646F-1B89-94B7-61A0-395E84EDEC8F}"/>
              </a:ext>
            </a:extLst>
          </p:cNvPr>
          <p:cNvSpPr txBox="1"/>
          <p:nvPr/>
        </p:nvSpPr>
        <p:spPr>
          <a:xfrm>
            <a:off x="6452343" y="-541026"/>
            <a:ext cx="53157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600" b="1" dirty="0">
              <a:cs typeface="B Nazanin" panose="00000400000000000000" pitchFamily="2" charset="-78"/>
            </a:endParaRPr>
          </a:p>
          <a:p>
            <a:pPr algn="r" rtl="1"/>
            <a:endParaRPr lang="fa-IR" sz="3600" b="1" dirty="0">
              <a:cs typeface="B Nazanin" panose="00000400000000000000" pitchFamily="2" charset="-78"/>
            </a:endParaRPr>
          </a:p>
          <a:p>
            <a:pPr algn="r" rtl="1"/>
            <a:endParaRPr lang="fa-IR" sz="36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5400" b="1" dirty="0">
                <a:cs typeface="B Nazanin" panose="00000400000000000000" pitchFamily="2" charset="-78"/>
              </a:rPr>
              <a:t>رد پای کربن</a:t>
            </a:r>
          </a:p>
          <a:p>
            <a:pPr algn="r" rtl="1"/>
            <a:endParaRPr lang="fa-IR" sz="3200" b="1" dirty="0">
              <a:cs typeface="B Nazanin" panose="00000400000000000000" pitchFamily="2" charset="-78"/>
            </a:endParaRPr>
          </a:p>
          <a:p>
            <a:pPr algn="r" rtl="1"/>
            <a:endParaRPr lang="fa-IR" sz="3200" b="1" dirty="0">
              <a:cs typeface="B Nazanin" panose="00000400000000000000" pitchFamily="2" charset="-78"/>
            </a:endParaRPr>
          </a:p>
          <a:p>
            <a:pPr algn="r" rtl="1"/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5FB5C469-8145-4EF4-9F15-AB76FDC6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5232" y="3784473"/>
            <a:ext cx="6391656" cy="1569660"/>
          </a:xfrm>
        </p:spPr>
        <p:txBody>
          <a:bodyPr/>
          <a:lstStyle/>
          <a:p>
            <a:r>
              <a:rPr lang="fa-IR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6E645B-24C8-D602-40C0-88289DBB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7B8830-3F43-900E-7757-74759F3D3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641" y="2595549"/>
            <a:ext cx="4995115" cy="37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2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6CC1E8E-080D-6DD7-0E90-7D8E47474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90652"/>
              </p:ext>
            </p:extLst>
          </p:nvPr>
        </p:nvGraphicFramePr>
        <p:xfrm>
          <a:off x="691117" y="1382020"/>
          <a:ext cx="10568762" cy="417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6F4C5C-24FC-B0EC-A53C-2AD076FFD648}"/>
              </a:ext>
            </a:extLst>
          </p:cNvPr>
          <p:cNvSpPr txBox="1"/>
          <p:nvPr/>
        </p:nvSpPr>
        <p:spPr>
          <a:xfrm>
            <a:off x="7280778" y="744133"/>
            <a:ext cx="631042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rgbClr val="00B050"/>
                </a:solidFill>
                <a:cs typeface="B Titr" panose="00000700000000000000" pitchFamily="2" charset="-78"/>
              </a:rPr>
              <a:t>اقدامات کاهش انتشار کربن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C0605D-D8A4-D15E-8CEA-2668EEF3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z="1400" b="1" smtClean="0"/>
              <a:t>10</a:t>
            </a:fld>
            <a:endParaRPr lang="en-US" sz="1400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87D832BE-987C-7E71-A741-4928C0DD4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498686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9428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FF86F5-EC1F-84B2-2918-CF6330CE842D}"/>
              </a:ext>
            </a:extLst>
          </p:cNvPr>
          <p:cNvSpPr txBox="1"/>
          <p:nvPr/>
        </p:nvSpPr>
        <p:spPr>
          <a:xfrm>
            <a:off x="7362978" y="652481"/>
            <a:ext cx="631042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rgbClr val="00B050"/>
                </a:solidFill>
                <a:cs typeface="B Titr" panose="00000700000000000000" pitchFamily="2" charset="-78"/>
              </a:rPr>
              <a:t>شرکتهای فعال خارجی و داخلی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09F7C7-0E19-68EE-82B5-22FE76DA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349EB4C-1A4C-4DBB-939E-B9F39D2B8267}" type="slidenum">
              <a:rPr lang="en-US" sz="1400" b="1" smtClean="0"/>
              <a:pPr/>
              <a:t>11</a:t>
            </a:fld>
            <a:endParaRPr lang="en-US" sz="1400" b="1" dirty="0"/>
          </a:p>
        </p:txBody>
      </p:sp>
      <p:pic>
        <p:nvPicPr>
          <p:cNvPr id="3076" name="Picture 4" descr="PNG لوگو اپل - PNG Apple Logo – دانلود رایگان">
            <a:extLst>
              <a:ext uri="{FF2B5EF4-FFF2-40B4-BE49-F238E27FC236}">
                <a16:creationId xmlns:a16="http://schemas.microsoft.com/office/drawing/2014/main" xmlns="" id="{E344966A-7AE0-F5A2-EA07-BCAC8ACD0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4715" r="24067" b="15727"/>
          <a:stretch/>
        </p:blipFill>
        <p:spPr bwMode="auto">
          <a:xfrm>
            <a:off x="252976" y="1168007"/>
            <a:ext cx="1168695" cy="12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NG مایکروسافت برای کامپیوتر - Logo PNG Microsoft – دانلود رایگان">
            <a:extLst>
              <a:ext uri="{FF2B5EF4-FFF2-40B4-BE49-F238E27FC236}">
                <a16:creationId xmlns:a16="http://schemas.microsoft.com/office/drawing/2014/main" xmlns="" id="{47BD3734-B623-7F36-9FD2-EE773B92B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7" b="11003"/>
          <a:stretch/>
        </p:blipFill>
        <p:spPr bwMode="auto">
          <a:xfrm>
            <a:off x="1588410" y="1371137"/>
            <a:ext cx="2377561" cy="6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لوگو تسلا موتورز - لوگویاب">
            <a:extLst>
              <a:ext uri="{FF2B5EF4-FFF2-40B4-BE49-F238E27FC236}">
                <a16:creationId xmlns:a16="http://schemas.microsoft.com/office/drawing/2014/main" xmlns="" id="{1ED3525E-0617-5751-1721-1A806BAFF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t="986" r="9923"/>
          <a:stretch/>
        </p:blipFill>
        <p:spPr bwMode="auto">
          <a:xfrm>
            <a:off x="132595" y="2698930"/>
            <a:ext cx="1701211" cy="21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وکتور لوگو آرم شرکت ملی نفت ایران 1 | وکتورلو">
            <a:extLst>
              <a:ext uri="{FF2B5EF4-FFF2-40B4-BE49-F238E27FC236}">
                <a16:creationId xmlns:a16="http://schemas.microsoft.com/office/drawing/2014/main" xmlns="" id="{D3B0C02E-F9A4-85FB-56A1-AA7709A09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16883" r="11310" b="12462"/>
          <a:stretch/>
        </p:blipFill>
        <p:spPr bwMode="auto">
          <a:xfrm>
            <a:off x="8723420" y="1735269"/>
            <a:ext cx="1544090" cy="142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مدیر پژوهش و فناوری شرکت ملی گاز ایران و چند تن از مدیران">
            <a:extLst>
              <a:ext uri="{FF2B5EF4-FFF2-40B4-BE49-F238E27FC236}">
                <a16:creationId xmlns:a16="http://schemas.microsoft.com/office/drawing/2014/main" xmlns="" id="{E80ADB59-B728-DFA0-A30C-B2ED24C6B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t="2062" r="12528" b="-1"/>
          <a:stretch/>
        </p:blipFill>
        <p:spPr bwMode="auto">
          <a:xfrm>
            <a:off x="8802104" y="3236175"/>
            <a:ext cx="1525677" cy="15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‫گوگل (Google)‬‎">
            <a:extLst>
              <a:ext uri="{FF2B5EF4-FFF2-40B4-BE49-F238E27FC236}">
                <a16:creationId xmlns:a16="http://schemas.microsoft.com/office/drawing/2014/main" xmlns="" id="{82B6141D-AA95-1590-6A26-CAC026BAF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2" t="28549" r="19334" b="23038"/>
          <a:stretch/>
        </p:blipFill>
        <p:spPr bwMode="auto">
          <a:xfrm>
            <a:off x="2250119" y="4251392"/>
            <a:ext cx="1752602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لوگو شل | 4فتوشاپ | دانلود رایگان لوگوی شل از سایت گرافیک 4فتوشاپ">
            <a:extLst>
              <a:ext uri="{FF2B5EF4-FFF2-40B4-BE49-F238E27FC236}">
                <a16:creationId xmlns:a16="http://schemas.microsoft.com/office/drawing/2014/main" xmlns="" id="{2C360D4E-46EA-57E0-CC2E-A33D5871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64" y="2520766"/>
            <a:ext cx="1639307" cy="14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پتروشیمی بندر امام - مرجع مواد شیمیایی ایران">
            <a:extLst>
              <a:ext uri="{FF2B5EF4-FFF2-40B4-BE49-F238E27FC236}">
                <a16:creationId xmlns:a16="http://schemas.microsoft.com/office/drawing/2014/main" xmlns="" id="{1A33192C-9DEB-D6CB-27D0-D3CA1ED73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5780"/>
          <a:stretch/>
        </p:blipFill>
        <p:spPr bwMode="auto">
          <a:xfrm>
            <a:off x="10353890" y="3297372"/>
            <a:ext cx="1716954" cy="15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ارزش قراردادهای «مپنا» از سال 86 تاکنون به 3350میلیون یورو رسید">
            <a:extLst>
              <a:ext uri="{FF2B5EF4-FFF2-40B4-BE49-F238E27FC236}">
                <a16:creationId xmlns:a16="http://schemas.microsoft.com/office/drawing/2014/main" xmlns="" id="{635F400B-0156-7665-74DB-73251811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91" y="1871141"/>
            <a:ext cx="1403551" cy="11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‫انتشار کربن و مسئولیت شرکت های بزرگ | مجله مسئولیت اجتماعی شرکتها - CSR Mag‬‎">
            <a:extLst>
              <a:ext uri="{FF2B5EF4-FFF2-40B4-BE49-F238E27FC236}">
                <a16:creationId xmlns:a16="http://schemas.microsoft.com/office/drawing/2014/main" xmlns="" id="{CD72C4B6-3DBA-123D-8BCF-129B3117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21" y="1342829"/>
            <a:ext cx="4683949" cy="35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9519CC6-869F-4A76-A861-4B8032AC0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213234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27382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EED9553-FE01-3B92-4AAF-A565E1ED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349EB4C-1A4C-4DBB-939E-B9F39D2B8267}" type="slidenum">
              <a:rPr lang="en-US" sz="1400" b="1" smtClean="0"/>
              <a:pPr/>
              <a:t>12</a:t>
            </a:fld>
            <a:endParaRPr lang="en-US" sz="1400" b="1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84B85E99-2254-E73D-3607-7CC7D7A78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169789"/>
              </p:ext>
            </p:extLst>
          </p:nvPr>
        </p:nvGraphicFramePr>
        <p:xfrm>
          <a:off x="1935726" y="877230"/>
          <a:ext cx="7875024" cy="499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13DCA84D-6803-4DD4-1612-FED5A5286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856898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3057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68917F0-A988-0933-BD0D-39FD078C8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981410"/>
              </p:ext>
            </p:extLst>
          </p:nvPr>
        </p:nvGraphicFramePr>
        <p:xfrm>
          <a:off x="92437" y="852260"/>
          <a:ext cx="9718313" cy="518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6EA685-C970-306C-7079-708AC41ACE13}"/>
              </a:ext>
            </a:extLst>
          </p:cNvPr>
          <p:cNvSpPr txBox="1"/>
          <p:nvPr/>
        </p:nvSpPr>
        <p:spPr>
          <a:xfrm>
            <a:off x="10161937" y="900815"/>
            <a:ext cx="1349580" cy="4893647"/>
          </a:xfrm>
          <a:prstGeom prst="rect">
            <a:avLst/>
          </a:prstGeom>
          <a:solidFill>
            <a:srgbClr val="29B95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>
                <a:solidFill>
                  <a:srgbClr val="00B050"/>
                </a:solidFill>
                <a:cs typeface="B Titr" panose="00000700000000000000" pitchFamily="2" charset="-78"/>
              </a:defRPr>
            </a:lvl1pPr>
          </a:lstStyle>
          <a:p>
            <a:pPr>
              <a:lnSpc>
                <a:spcPct val="300000"/>
              </a:lnSpc>
            </a:pPr>
            <a:r>
              <a:rPr lang="fa-IR" sz="2400" dirty="0">
                <a:solidFill>
                  <a:schemeClr val="tx1"/>
                </a:solidFill>
              </a:rPr>
              <a:t>خدمات قابل ارائه شرکتهای بازرسی</a:t>
            </a:r>
          </a:p>
          <a:p>
            <a:pPr>
              <a:lnSpc>
                <a:spcPct val="100000"/>
              </a:lnSpc>
            </a:pP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714B63E-D378-1E80-7C13-B28E79C0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z="1400" b="1" smtClean="0"/>
              <a:t>13</a:t>
            </a:fld>
            <a:endParaRPr lang="en-US" sz="1400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68F1F284-2607-A869-A785-C61F5A65C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753971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4464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F4D6C8-24FC-81D7-348D-BECEF0ABDC17}"/>
              </a:ext>
            </a:extLst>
          </p:cNvPr>
          <p:cNvSpPr/>
          <p:nvPr/>
        </p:nvSpPr>
        <p:spPr>
          <a:xfrm>
            <a:off x="1243584" y="5491305"/>
            <a:ext cx="8368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rgbClr val="00843B"/>
                </a:solidFill>
                <a:latin typeface="B Yekan+" panose="02000503030000020004" pitchFamily="2" charset="-78"/>
                <a:cs typeface="B Titr" panose="00000700000000000000" pitchFamily="2" charset="-78"/>
              </a:rPr>
              <a:t>با آرزوی دستیابی به اهداف توسعه پایدار در کشورعزیزمان ایران </a:t>
            </a:r>
          </a:p>
          <a:p>
            <a:pPr algn="r" rtl="1"/>
            <a:endParaRPr lang="fa-IR" sz="2400" dirty="0">
              <a:solidFill>
                <a:srgbClr val="00843B"/>
              </a:solidFill>
              <a:latin typeface="B Yekan+" panose="02000503030000020004" pitchFamily="2" charset="-78"/>
              <a:cs typeface="B Titr" panose="00000700000000000000" pitchFamily="2" charset="-78"/>
            </a:endParaRPr>
          </a:p>
        </p:txBody>
      </p:sp>
      <p:pic>
        <p:nvPicPr>
          <p:cNvPr id="5" name="Picture 2" descr="World Environmental Health Day 2022 – Strengthening Environmental Health  Systems for the Implementation of the Sustainable Development Goals">
            <a:extLst>
              <a:ext uri="{FF2B5EF4-FFF2-40B4-BE49-F238E27FC236}">
                <a16:creationId xmlns:a16="http://schemas.microsoft.com/office/drawing/2014/main" xmlns="" id="{1108277D-2CB3-EB86-1883-694F08EC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25" y="94459"/>
            <a:ext cx="7081806" cy="53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CDB826-54E0-3DF1-7E13-01A9659E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z="1400" b="1" smtClean="0"/>
              <a:t>14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7245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7309AA-F7FE-BF3C-F104-C4B98E4E5D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982"/>
          <a:stretch/>
        </p:blipFill>
        <p:spPr>
          <a:xfrm>
            <a:off x="6977948" y="2492063"/>
            <a:ext cx="5158426" cy="3198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9E3CB6D-BD4A-A902-BF8B-7A688517A31C}"/>
              </a:ext>
            </a:extLst>
          </p:cNvPr>
          <p:cNvSpPr txBox="1">
            <a:spLocks/>
          </p:cNvSpPr>
          <p:nvPr/>
        </p:nvSpPr>
        <p:spPr>
          <a:xfrm>
            <a:off x="252976" y="715954"/>
            <a:ext cx="11611087" cy="1823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60000"/>
              </a:lnSpc>
            </a:pPr>
            <a:r>
              <a:rPr lang="fa-IR" b="1" u="sng" dirty="0">
                <a:solidFill>
                  <a:srgbClr val="00B050"/>
                </a:solidFill>
                <a:cs typeface="B Zar" panose="00000400000000000000" pitchFamily="2" charset="-78"/>
              </a:rPr>
              <a:t>رد پاي  کربن </a:t>
            </a:r>
            <a:r>
              <a:rPr lang="en-US" b="1" u="sng" dirty="0">
                <a:solidFill>
                  <a:srgbClr val="00B050"/>
                </a:solidFill>
                <a:cs typeface="B Zar" panose="00000400000000000000" pitchFamily="2" charset="-78"/>
              </a:rPr>
              <a:t>(Carbon Footprint)</a:t>
            </a:r>
            <a:r>
              <a:rPr lang="fa-IR" b="1" u="sng" dirty="0">
                <a:solidFill>
                  <a:srgbClr val="00B050"/>
                </a:solidFill>
                <a:cs typeface="B Zar" panose="00000400000000000000" pitchFamily="2" charset="-78"/>
              </a:rPr>
              <a:t> </a:t>
            </a:r>
          </a:p>
          <a:p>
            <a:pPr algn="just" rtl="1">
              <a:lnSpc>
                <a:spcPct val="250000"/>
              </a:lnSpc>
            </a:pPr>
            <a:r>
              <a:rPr lang="fa-IR" sz="1800" b="1" u="sng" dirty="0">
                <a:cs typeface="B Zar" panose="00000400000000000000" pitchFamily="2" charset="-78"/>
              </a:rPr>
              <a:t>به مجموع گازهاي گلخانه اي که در طول چرخه حیات محصول (از استحصال مواد خام تا تولید،کاربرد و عملیات پایان چرخه حیات محصول)، منتشر و حذف می شوند رد پای کربن می گویند.</a:t>
            </a:r>
          </a:p>
          <a:p>
            <a:pPr algn="just" rtl="1">
              <a:lnSpc>
                <a:spcPct val="160000"/>
              </a:lnSpc>
            </a:pPr>
            <a:r>
              <a:rPr lang="fa-IR" sz="1800" dirty="0">
                <a:cs typeface="B Zar" panose="00000400000000000000" pitchFamily="2" charset="-78"/>
              </a:rPr>
              <a:t> </a:t>
            </a:r>
            <a:endParaRPr lang="fa-IR" sz="1800" b="1" u="sng" dirty="0">
              <a:cs typeface="B Zar" panose="00000400000000000000" pitchFamily="2" charset="-7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6BAC438-D8F8-2681-6243-4DF987C1C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050366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‪ISO 14067 Karbon Ayak İzi Doğrulaması‬‏">
            <a:extLst>
              <a:ext uri="{FF2B5EF4-FFF2-40B4-BE49-F238E27FC236}">
                <a16:creationId xmlns:a16="http://schemas.microsoft.com/office/drawing/2014/main" xmlns="" id="{648013AB-8654-F917-5ADD-24240392B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r="21956"/>
          <a:stretch/>
        </p:blipFill>
        <p:spPr bwMode="auto">
          <a:xfrm>
            <a:off x="4612187" y="2642888"/>
            <a:ext cx="2162867" cy="25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BEE12B7F-C9C2-D631-899C-85442870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z="1400" b="1" smtClean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2</a:t>
            </a:fld>
            <a:endParaRPr lang="en-US" sz="1400" b="1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914E5B5-1C28-4528-B4EA-4A15C774016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9325" t="20400" r="29950" b="14441"/>
          <a:stretch/>
        </p:blipFill>
        <p:spPr>
          <a:xfrm>
            <a:off x="410391" y="2339982"/>
            <a:ext cx="3554337" cy="3198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75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597184D1-3EA4-6375-C8BD-A8792AAD67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" y="945112"/>
            <a:ext cx="9738360" cy="29528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177E506-4596-EE88-3130-DC069322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349EB4C-1A4C-4DBB-939E-B9F39D2B8267}" type="slidenum">
              <a:rPr lang="en-US" sz="1400" b="1" smtClean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pPr/>
              <a:t>3</a:t>
            </a:fld>
            <a:endParaRPr lang="en-US" sz="1400" b="1" dirty="0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0E98C0-8742-E819-C2C1-B97A2222C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072" y="3786885"/>
            <a:ext cx="5138928" cy="256946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A519AE1-C305-3580-7560-1E1DD9AD6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105581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316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8A3708C-F5BE-B91D-F61E-E0574CAD4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31733"/>
              </p:ext>
            </p:extLst>
          </p:nvPr>
        </p:nvGraphicFramePr>
        <p:xfrm>
          <a:off x="591952" y="893637"/>
          <a:ext cx="11008095" cy="476269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062365">
                  <a:extLst>
                    <a:ext uri="{9D8B030D-6E8A-4147-A177-3AD203B41FA5}">
                      <a16:colId xmlns:a16="http://schemas.microsoft.com/office/drawing/2014/main" xmlns="" val="983025917"/>
                    </a:ext>
                  </a:extLst>
                </a:gridCol>
                <a:gridCol w="2176936">
                  <a:extLst>
                    <a:ext uri="{9D8B030D-6E8A-4147-A177-3AD203B41FA5}">
                      <a16:colId xmlns:a16="http://schemas.microsoft.com/office/drawing/2014/main" xmlns="" val="1610859715"/>
                    </a:ext>
                  </a:extLst>
                </a:gridCol>
                <a:gridCol w="1384397">
                  <a:extLst>
                    <a:ext uri="{9D8B030D-6E8A-4147-A177-3AD203B41FA5}">
                      <a16:colId xmlns:a16="http://schemas.microsoft.com/office/drawing/2014/main" xmlns="" val="975669165"/>
                    </a:ext>
                  </a:extLst>
                </a:gridCol>
                <a:gridCol w="1384397">
                  <a:extLst>
                    <a:ext uri="{9D8B030D-6E8A-4147-A177-3AD203B41FA5}">
                      <a16:colId xmlns:a16="http://schemas.microsoft.com/office/drawing/2014/main" xmlns="" val="142972568"/>
                    </a:ext>
                  </a:extLst>
                </a:gridCol>
              </a:tblGrid>
              <a:tr h="443767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آمار جهان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ایران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95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2199984"/>
                  </a:ext>
                </a:extLst>
              </a:tr>
              <a:tr h="6632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توضیح و مثال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0" dirty="0">
                          <a:solidFill>
                            <a:schemeClr val="bg1"/>
                          </a:solidFill>
                          <a:effectLst/>
                          <a:cs typeface="B Titr" panose="00000700000000000000" pitchFamily="2" charset="-78"/>
                        </a:rPr>
                        <a:t>بخش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kern="0" dirty="0">
                          <a:solidFill>
                            <a:schemeClr val="bg1"/>
                          </a:solidFill>
                          <a:effectLst/>
                          <a:cs typeface="B Titr" panose="00000700000000000000" pitchFamily="2" charset="-78"/>
                        </a:rPr>
                        <a:t>سهم در انتشار جهانی</a:t>
                      </a:r>
                      <a:r>
                        <a:rPr lang="en-US" sz="1800" b="1" kern="0" dirty="0">
                          <a:solidFill>
                            <a:schemeClr val="bg1"/>
                          </a:solidFill>
                          <a:effectLst/>
                          <a:cs typeface="B Titr" panose="00000700000000000000" pitchFamily="2" charset="-78"/>
                        </a:rPr>
                        <a:t> CO2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352467"/>
                  </a:ext>
                </a:extLst>
              </a:tr>
              <a:tr h="68311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نیروگاه‌های برق که از سوخت‌های فسیلی مانند زغال‌سنگ، نفت و گاز طبیعی برای تولید برق و گرما استفاده می‌کنند، از بزرگترین منابع انتشار دی‌اکسید کربن هستند. زغال‌سنگ به دلیل کربن بالای خود، یکی از آلاینده‌ترین منابع تولید انرژی است.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0" dirty="0">
                          <a:effectLst/>
                          <a:cs typeface="B Nazanin" panose="00000400000000000000" pitchFamily="2" charset="-78"/>
                        </a:rPr>
                        <a:t>تولید برق و گرما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0" dirty="0">
                          <a:effectLst/>
                          <a:cs typeface="B Nazanin" panose="00000400000000000000" pitchFamily="2" charset="-78"/>
                        </a:rPr>
                        <a:t>42%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47%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225199413"/>
                  </a:ext>
                </a:extLst>
              </a:tr>
              <a:tr h="59035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صنایع سنگین مانند صنایع فولاد، سیمان، پتروشیمی و تولید مواد شیمیایی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0" dirty="0">
                          <a:effectLst/>
                          <a:cs typeface="B Nazanin" panose="00000400000000000000" pitchFamily="2" charset="-78"/>
                        </a:rPr>
                        <a:t>صنعت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0" dirty="0">
                          <a:effectLst/>
                          <a:cs typeface="B Nazanin" panose="00000400000000000000" pitchFamily="2" charset="-78"/>
                        </a:rPr>
                        <a:t>24%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28%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4131726079"/>
                  </a:ext>
                </a:extLst>
              </a:tr>
              <a:tr h="59035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شامل خودروها، کامیون‌ها، کشتی‌ها و هواپیماها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0" dirty="0">
                          <a:effectLst/>
                          <a:cs typeface="B Nazanin" panose="00000400000000000000" pitchFamily="2" charset="-78"/>
                        </a:rPr>
                        <a:t>حمل و نقل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0" dirty="0">
                          <a:effectLst/>
                          <a:cs typeface="B Nazanin" panose="00000400000000000000" pitchFamily="2" charset="-78"/>
                        </a:rPr>
                        <a:t>16%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14%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641611538"/>
                  </a:ext>
                </a:extLst>
              </a:tr>
              <a:tr h="59035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تغییرات کاربری زمین مانند جنگل‌زدایی برای توسعه زمین‌های کشاورزی و شهرنشینی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0" dirty="0">
                          <a:effectLst/>
                          <a:cs typeface="B Nazanin" panose="00000400000000000000" pitchFamily="2" charset="-78"/>
                        </a:rPr>
                        <a:t>کشاورزی و جنگلداری</a:t>
                      </a:r>
                      <a:r>
                        <a:rPr lang="fa-IR" sz="1600" b="1" kern="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b="1" kern="0" dirty="0">
                          <a:effectLst/>
                          <a:cs typeface="B Nazanin" panose="00000400000000000000" pitchFamily="2" charset="-78"/>
                        </a:rPr>
                        <a:t>و سایر تغییرات کاربری زمین 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0" dirty="0">
                          <a:effectLst/>
                          <a:cs typeface="B Nazanin" panose="00000400000000000000" pitchFamily="2" charset="-78"/>
                        </a:rPr>
                        <a:t>18%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872910660"/>
                  </a:ext>
                </a:extLst>
              </a:tr>
              <a:tr h="59035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بخش ساختمان‌سازی + مصالح ساختمانی مانند سیمان، فولاد و آجر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0" dirty="0">
                          <a:effectLst/>
                          <a:cs typeface="B Nazanin" panose="00000400000000000000" pitchFamily="2" charset="-78"/>
                        </a:rPr>
                        <a:t>ساختمان‌ها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0" dirty="0">
                          <a:effectLst/>
                          <a:cs typeface="B Nazanin" panose="00000400000000000000" pitchFamily="2" charset="-78"/>
                        </a:rPr>
                        <a:t>7%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623044129"/>
                  </a:ext>
                </a:extLst>
              </a:tr>
              <a:tr h="59035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محل‌های دفن زباله و تصفیه‌خانه‌های فاضلاب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0" dirty="0">
                          <a:effectLst/>
                          <a:cs typeface="B Nazanin" panose="00000400000000000000" pitchFamily="2" charset="-78"/>
                        </a:rPr>
                        <a:t>مدیریت پسماند و فاضلاب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0" dirty="0">
                          <a:effectLst/>
                          <a:cs typeface="B Nazanin" panose="00000400000000000000" pitchFamily="2" charset="-78"/>
                        </a:rPr>
                        <a:t>5%-3%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33973379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BE73C7D-8EF3-80DF-848D-9720B23790D4}"/>
              </a:ext>
            </a:extLst>
          </p:cNvPr>
          <p:cNvSpPr/>
          <p:nvPr/>
        </p:nvSpPr>
        <p:spPr>
          <a:xfrm>
            <a:off x="10219160" y="893637"/>
            <a:ext cx="1380887" cy="474191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B8D5AEC5-63C1-8DE6-694F-F575E4E8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z="1400" b="1" smtClean="0"/>
              <a:t>4</a:t>
            </a:fld>
            <a:endParaRPr lang="en-US" sz="1400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89F205CD-FC38-44B3-848E-265AD5133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110651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478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pic>
        <p:nvPicPr>
          <p:cNvPr id="2" name="Picture 1" descr="Output image">
            <a:extLst>
              <a:ext uri="{FF2B5EF4-FFF2-40B4-BE49-F238E27FC236}">
                <a16:creationId xmlns:a16="http://schemas.microsoft.com/office/drawing/2014/main" xmlns="" id="{57839EA2-523A-739F-1D68-2CE424077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2" y="904479"/>
            <a:ext cx="8370851" cy="4295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9317ACD-985C-0694-016F-F127E13EF6AC}"/>
              </a:ext>
            </a:extLst>
          </p:cNvPr>
          <p:cNvSpPr txBox="1">
            <a:spLocks/>
          </p:cNvSpPr>
          <p:nvPr/>
        </p:nvSpPr>
        <p:spPr>
          <a:xfrm>
            <a:off x="9509636" y="839469"/>
            <a:ext cx="2537012" cy="360820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r>
              <a:rPr lang="fa-IR" sz="1600" b="1">
                <a:cs typeface="B Zar" panose="00000400000000000000" pitchFamily="2" charset="-78"/>
              </a:rPr>
              <a:t>آمار مربوط به سال 2021 تا 2022</a:t>
            </a:r>
            <a:endParaRPr lang="en-US" sz="1600" b="1" dirty="0">
              <a:cs typeface="B Zar" panose="000004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F70331D-D470-921B-A53E-EB30602EF926}"/>
              </a:ext>
            </a:extLst>
          </p:cNvPr>
          <p:cNvSpPr txBox="1">
            <a:spLocks/>
          </p:cNvSpPr>
          <p:nvPr/>
        </p:nvSpPr>
        <p:spPr>
          <a:xfrm>
            <a:off x="252976" y="5247543"/>
            <a:ext cx="11793671" cy="44368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r>
              <a:rPr lang="fa-IR" sz="1400" b="1" dirty="0">
                <a:cs typeface="B Zar" panose="00000400000000000000" pitchFamily="2" charset="-78"/>
              </a:rPr>
              <a:t>در گزارشات غیر رسمی سال 2023، جایگاه ایران از نظر میزان تولید دی اکسید کربن به رتبه ششم در جهان و رتبه اول در منطقه خاورمیانه رسیده است که بسیار نگران کننده است</a:t>
            </a:r>
            <a:endParaRPr lang="en-US" sz="1400" b="1" dirty="0">
              <a:cs typeface="B Zar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CED8DAB-0FF7-A666-B086-A5490CA5A241}"/>
              </a:ext>
            </a:extLst>
          </p:cNvPr>
          <p:cNvSpPr/>
          <p:nvPr/>
        </p:nvSpPr>
        <p:spPr>
          <a:xfrm>
            <a:off x="576964" y="1935320"/>
            <a:ext cx="1333239" cy="3984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40DAE68-0FAE-923B-2B47-79AEEA64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349EB4C-1A4C-4DBB-939E-B9F39D2B8267}" type="slidenum">
              <a:rPr lang="en-US" sz="1400" b="1" smtClean="0"/>
              <a:pPr/>
              <a:t>5</a:t>
            </a:fld>
            <a:endParaRPr lang="en-US" sz="1400" b="1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60C05AD3-2042-90BC-3BE6-536534958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75104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781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9E89C7-BA2C-E7C7-DB82-36B335730F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8" y="776072"/>
            <a:ext cx="9810750" cy="4430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9E03C35-C539-6E78-C294-DD28B6B730CF}"/>
              </a:ext>
            </a:extLst>
          </p:cNvPr>
          <p:cNvSpPr txBox="1">
            <a:spLocks/>
          </p:cNvSpPr>
          <p:nvPr/>
        </p:nvSpPr>
        <p:spPr>
          <a:xfrm>
            <a:off x="2766183" y="5206658"/>
            <a:ext cx="5985953" cy="59863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dirty="0">
                <a:cs typeface="B Titr" panose="00000700000000000000" pitchFamily="2" charset="-78"/>
              </a:rPr>
              <a:t>آسیا و اقیانوسیه بیشترین سهم را در انتشار کربن دارند. 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7452372-AEDD-4184-0D28-AD8D0650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349EB4C-1A4C-4DBB-939E-B9F39D2B8267}" type="slidenum">
              <a:rPr lang="en-US" sz="1400" b="1" smtClean="0"/>
              <a:pPr/>
              <a:t>6</a:t>
            </a:fld>
            <a:endParaRPr lang="en-US" sz="1400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E1E0B1D0-9063-9895-F6C4-8EC9E4A23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208397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743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3DC360-8662-CD7C-4EFF-74D069F856CA}"/>
              </a:ext>
            </a:extLst>
          </p:cNvPr>
          <p:cNvSpPr txBox="1"/>
          <p:nvPr/>
        </p:nvSpPr>
        <p:spPr>
          <a:xfrm>
            <a:off x="7159751" y="658005"/>
            <a:ext cx="4913761" cy="5155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rgbClr val="00B050"/>
                </a:solidFill>
                <a:cs typeface="B Titr" panose="00000700000000000000" pitchFamily="2" charset="-78"/>
              </a:rPr>
              <a:t>هدفگذاری کشورها برای کاهش انتشار کربن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74EA23-EDA2-3FB4-F46D-41C9BC4A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z="1400" b="1" smtClean="0"/>
              <a:t>7</a:t>
            </a:fld>
            <a:endParaRPr lang="en-US" sz="1400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40F0EBBE-BC08-0FD0-522B-9916CB96B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178729"/>
              </p:ext>
            </p:extLst>
          </p:nvPr>
        </p:nvGraphicFramePr>
        <p:xfrm>
          <a:off x="-568960" y="881660"/>
          <a:ext cx="9338056" cy="491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042D57-13CF-68D0-F027-3CE5BB20903F}"/>
              </a:ext>
            </a:extLst>
          </p:cNvPr>
          <p:cNvSpPr txBox="1"/>
          <p:nvPr/>
        </p:nvSpPr>
        <p:spPr>
          <a:xfrm>
            <a:off x="8183510" y="3283489"/>
            <a:ext cx="3890002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کشورهای مختلف بسته به میزان انتشار، اقتصاد و فناوری‌های در دسترس خود، اهداف و سیاست‌های متفاوتی برای کاهش رد پای کربن دارند. با این حال، </a:t>
            </a:r>
            <a:r>
              <a:rPr lang="ar-SA" sz="1600" b="1" u="sng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توافق پاریس </a:t>
            </a:r>
            <a:r>
              <a:rPr lang="ar-S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یک چارچوب جهانی فراهم کرده که کشورها بر اساس آن تلاش می‌کنند تا دمای زمین را 1.5 درجه سانتیگراد </a:t>
            </a:r>
            <a:r>
              <a:rPr lang="fa-IR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کاهش دهند</a:t>
            </a: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63A7392-8577-92BA-5BCA-285A79C2C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644428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9836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CAF8AF-13D4-74C6-076C-8312D648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349EB4C-1A4C-4DBB-939E-B9F39D2B8267}" type="slidenum">
              <a:rPr lang="en-US" sz="1400" b="1" smtClean="0"/>
              <a:pPr/>
              <a:t>8</a:t>
            </a:fld>
            <a:endParaRPr lang="en-US" sz="1400" b="1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1F5B3790-6A23-4485-1CC3-830192A00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793007"/>
              </p:ext>
            </p:extLst>
          </p:nvPr>
        </p:nvGraphicFramePr>
        <p:xfrm>
          <a:off x="1520900" y="887919"/>
          <a:ext cx="7907817" cy="503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EDC5C3-2ABC-699B-0AC4-6E90DC004DB9}"/>
              </a:ext>
            </a:extLst>
          </p:cNvPr>
          <p:cNvSpPr txBox="1"/>
          <p:nvPr/>
        </p:nvSpPr>
        <p:spPr>
          <a:xfrm>
            <a:off x="5977270" y="734947"/>
            <a:ext cx="621473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کنفرانس تغییرات اقلیم ۲۰۲۳ سازمان ملل متحد (</a:t>
            </a:r>
            <a:r>
              <a:rPr lang="en-US" sz="1800" dirty="0">
                <a:solidFill>
                  <a:srgbClr val="00B050"/>
                </a:solidFill>
                <a:cs typeface="B Titr" panose="00000700000000000000" pitchFamily="2" charset="-78"/>
              </a:rPr>
              <a:t>COP28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)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1BDEB614-C1C0-5D17-3BDA-2DDE49990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077055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089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D5B70-9BDE-B4F1-3BDE-861A61749B51}"/>
              </a:ext>
            </a:extLst>
          </p:cNvPr>
          <p:cNvSpPr/>
          <p:nvPr/>
        </p:nvSpPr>
        <p:spPr>
          <a:xfrm>
            <a:off x="0" y="5843017"/>
            <a:ext cx="12192000" cy="7747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9A050C-65F3-B6D2-C0CE-FA9BB84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744" y="6290314"/>
            <a:ext cx="4114800" cy="365125"/>
          </a:xfrm>
        </p:spPr>
        <p:txBody>
          <a:bodyPr/>
          <a:lstStyle/>
          <a:p>
            <a:r>
              <a:rPr lang="fa-I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جامعه ممیزی و بازرسی ایران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0B63C-FD3F-A230-5969-3DC82903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" y="5867662"/>
            <a:ext cx="990608" cy="6746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7FD549-CBD7-51C4-BE6A-0097C22E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B4C-1A4C-4DBB-939E-B9F39D2B8267}" type="slidenum">
              <a:rPr lang="en-US" sz="1400" b="1" smtClean="0"/>
              <a:t>9</a:t>
            </a:fld>
            <a:endParaRPr lang="en-US" sz="1400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D6D2A706-64B9-A2AD-F266-D04B6095D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366928"/>
              </p:ext>
            </p:extLst>
          </p:nvPr>
        </p:nvGraphicFramePr>
        <p:xfrm>
          <a:off x="0" y="1151651"/>
          <a:ext cx="8257363" cy="446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D8851C-C7AF-B488-766F-A3C29CE3CF85}"/>
              </a:ext>
            </a:extLst>
          </p:cNvPr>
          <p:cNvSpPr txBox="1"/>
          <p:nvPr/>
        </p:nvSpPr>
        <p:spPr>
          <a:xfrm>
            <a:off x="7814930" y="547570"/>
            <a:ext cx="4334539" cy="80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مکانیزم تنظیم مرز کربن اروپا 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>
                <a:solidFill>
                  <a:srgbClr val="00B050"/>
                </a:solidFill>
                <a:cs typeface="B Titr" panose="00000700000000000000" pitchFamily="2" charset="-78"/>
              </a:rPr>
              <a:t>(</a:t>
            </a:r>
            <a:r>
              <a:rPr lang="en-US" sz="1400" dirty="0">
                <a:solidFill>
                  <a:srgbClr val="00B050"/>
                </a:solidFill>
                <a:cs typeface="B Titr" panose="00000700000000000000" pitchFamily="2" charset="-78"/>
              </a:rPr>
              <a:t>CARBON BORDER ADJUSTMENT MECHANISM (CBAM)</a:t>
            </a:r>
            <a:r>
              <a:rPr lang="fa-IR" sz="1400" dirty="0">
                <a:solidFill>
                  <a:srgbClr val="00B050"/>
                </a:solidFill>
                <a:cs typeface="B Titr" panose="00000700000000000000" pitchFamily="2" charset="-78"/>
              </a:rPr>
              <a:t>)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7F3DFD85-6DE3-BC49-56A3-1AE926C3B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077055"/>
              </p:ext>
            </p:extLst>
          </p:nvPr>
        </p:nvGraphicFramePr>
        <p:xfrm>
          <a:off x="0" y="0"/>
          <a:ext cx="9810750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5895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1043</Words>
  <Application>Microsoft Office PowerPoint</Application>
  <PresentationFormat>Custom</PresentationFormat>
  <Paragraphs>217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زینب نقاش</dc:creator>
  <cp:lastModifiedBy>Benyamin</cp:lastModifiedBy>
  <cp:revision>20</cp:revision>
  <dcterms:created xsi:type="dcterms:W3CDTF">2024-10-15T11:15:22Z</dcterms:created>
  <dcterms:modified xsi:type="dcterms:W3CDTF">2024-11-05T04:35:28Z</dcterms:modified>
</cp:coreProperties>
</file>